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 id="2147483926" r:id="rId2"/>
    <p:sldMasterId id="2147484012" r:id="rId3"/>
    <p:sldMasterId id="2147484026" r:id="rId4"/>
    <p:sldMasterId id="2147484038" r:id="rId5"/>
    <p:sldMasterId id="2147484091" r:id="rId6"/>
    <p:sldMasterId id="2147484106" r:id="rId7"/>
    <p:sldMasterId id="2147484121" r:id="rId8"/>
    <p:sldMasterId id="2147484229" r:id="rId9"/>
    <p:sldMasterId id="2147484385" r:id="rId10"/>
    <p:sldMasterId id="2147484423" r:id="rId11"/>
  </p:sldMasterIdLst>
  <p:notesMasterIdLst>
    <p:notesMasterId r:id="rId23"/>
  </p:notesMasterIdLst>
  <p:sldIdLst>
    <p:sldId id="1118" r:id="rId12"/>
    <p:sldId id="1119" r:id="rId13"/>
    <p:sldId id="1080" r:id="rId14"/>
    <p:sldId id="1137" r:id="rId15"/>
    <p:sldId id="1120" r:id="rId16"/>
    <p:sldId id="1129" r:id="rId17"/>
    <p:sldId id="1130" r:id="rId18"/>
    <p:sldId id="1133" r:id="rId19"/>
    <p:sldId id="1131" r:id="rId20"/>
    <p:sldId id="1135" r:id="rId21"/>
    <p:sldId id="113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FC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8" autoAdjust="0"/>
    <p:restoredTop sz="87302" autoAdjust="0"/>
  </p:normalViewPr>
  <p:slideViewPr>
    <p:cSldViewPr>
      <p:cViewPr varScale="1">
        <p:scale>
          <a:sx n="58" d="100"/>
          <a:sy n="58" d="100"/>
        </p:scale>
        <p:origin x="631"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CBB016-00B8-4949-A3DF-1E7987E0CC0F}" type="datetimeFigureOut">
              <a:rPr lang="en-US" smtClean="0"/>
              <a:pPr/>
              <a:t>10/30/2017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C8E9C2-632E-4112-A568-79A0B6F25340}" type="slidenum">
              <a:rPr lang="en-US" smtClean="0"/>
              <a:pPr/>
              <a:t>‹#›</a:t>
            </a:fld>
            <a:endParaRPr lang="en-US"/>
          </a:p>
        </p:txBody>
      </p:sp>
    </p:spTree>
    <p:extLst>
      <p:ext uri="{BB962C8B-B14F-4D97-AF65-F5344CB8AC3E}">
        <p14:creationId xmlns:p14="http://schemas.microsoft.com/office/powerpoint/2010/main" val="11364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C8E9C2-632E-4112-A568-79A0B6F25340}" type="slidenum">
              <a:rPr lang="en-US" smtClean="0"/>
              <a:pPr/>
              <a:t>3</a:t>
            </a:fld>
            <a:endParaRPr lang="en-US"/>
          </a:p>
        </p:txBody>
      </p:sp>
    </p:spTree>
    <p:extLst>
      <p:ext uri="{BB962C8B-B14F-4D97-AF65-F5344CB8AC3E}">
        <p14:creationId xmlns:p14="http://schemas.microsoft.com/office/powerpoint/2010/main" val="520154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C8E9C2-632E-4112-A568-79A0B6F25340}" type="slidenum">
              <a:rPr lang="en-US" smtClean="0"/>
              <a:pPr/>
              <a:t>4</a:t>
            </a:fld>
            <a:endParaRPr lang="en-US"/>
          </a:p>
        </p:txBody>
      </p:sp>
    </p:spTree>
    <p:extLst>
      <p:ext uri="{BB962C8B-B14F-4D97-AF65-F5344CB8AC3E}">
        <p14:creationId xmlns:p14="http://schemas.microsoft.com/office/powerpoint/2010/main" val="3096476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C8E9C2-632E-4112-A568-79A0B6F25340}" type="slidenum">
              <a:rPr lang="en-US" smtClean="0"/>
              <a:pPr/>
              <a:t>5</a:t>
            </a:fld>
            <a:endParaRPr lang="en-US"/>
          </a:p>
        </p:txBody>
      </p:sp>
    </p:spTree>
    <p:extLst>
      <p:ext uri="{BB962C8B-B14F-4D97-AF65-F5344CB8AC3E}">
        <p14:creationId xmlns:p14="http://schemas.microsoft.com/office/powerpoint/2010/main" val="254850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C8E9C2-632E-4112-A568-79A0B6F25340}" type="slidenum">
              <a:rPr lang="en-US" smtClean="0"/>
              <a:pPr/>
              <a:t>6</a:t>
            </a:fld>
            <a:endParaRPr lang="en-US"/>
          </a:p>
        </p:txBody>
      </p:sp>
    </p:spTree>
    <p:extLst>
      <p:ext uri="{BB962C8B-B14F-4D97-AF65-F5344CB8AC3E}">
        <p14:creationId xmlns:p14="http://schemas.microsoft.com/office/powerpoint/2010/main" val="2971745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C8E9C2-632E-4112-A568-79A0B6F25340}" type="slidenum">
              <a:rPr lang="en-US" smtClean="0"/>
              <a:pPr/>
              <a:t>7</a:t>
            </a:fld>
            <a:endParaRPr lang="en-US"/>
          </a:p>
        </p:txBody>
      </p:sp>
    </p:spTree>
    <p:extLst>
      <p:ext uri="{BB962C8B-B14F-4D97-AF65-F5344CB8AC3E}">
        <p14:creationId xmlns:p14="http://schemas.microsoft.com/office/powerpoint/2010/main" val="2110261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C8E9C2-632E-4112-A568-79A0B6F25340}" type="slidenum">
              <a:rPr lang="en-US" smtClean="0"/>
              <a:pPr/>
              <a:t>8</a:t>
            </a:fld>
            <a:endParaRPr lang="en-US"/>
          </a:p>
        </p:txBody>
      </p:sp>
    </p:spTree>
    <p:extLst>
      <p:ext uri="{BB962C8B-B14F-4D97-AF65-F5344CB8AC3E}">
        <p14:creationId xmlns:p14="http://schemas.microsoft.com/office/powerpoint/2010/main" val="2979531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C8E9C2-632E-4112-A568-79A0B6F25340}" type="slidenum">
              <a:rPr lang="en-US" smtClean="0"/>
              <a:pPr/>
              <a:t>9</a:t>
            </a:fld>
            <a:endParaRPr lang="en-US"/>
          </a:p>
        </p:txBody>
      </p:sp>
    </p:spTree>
    <p:extLst>
      <p:ext uri="{BB962C8B-B14F-4D97-AF65-F5344CB8AC3E}">
        <p14:creationId xmlns:p14="http://schemas.microsoft.com/office/powerpoint/2010/main" val="1296592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C8E9C2-632E-4112-A568-79A0B6F25340}" type="slidenum">
              <a:rPr lang="en-US" smtClean="0"/>
              <a:pPr/>
              <a:t>10</a:t>
            </a:fld>
            <a:endParaRPr lang="en-US"/>
          </a:p>
        </p:txBody>
      </p:sp>
    </p:spTree>
    <p:extLst>
      <p:ext uri="{BB962C8B-B14F-4D97-AF65-F5344CB8AC3E}">
        <p14:creationId xmlns:p14="http://schemas.microsoft.com/office/powerpoint/2010/main" val="2870558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C8E9C2-632E-4112-A568-79A0B6F25340}" type="slidenum">
              <a:rPr lang="en-US" smtClean="0"/>
              <a:pPr/>
              <a:t>11</a:t>
            </a:fld>
            <a:endParaRPr lang="en-US"/>
          </a:p>
        </p:txBody>
      </p:sp>
    </p:spTree>
    <p:extLst>
      <p:ext uri="{BB962C8B-B14F-4D97-AF65-F5344CB8AC3E}">
        <p14:creationId xmlns:p14="http://schemas.microsoft.com/office/powerpoint/2010/main" val="30234997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350">
              <a:solidFill>
                <a:prstClr val="white"/>
              </a:solidFill>
            </a:endParaRPr>
          </a:p>
        </p:txBody>
      </p:sp>
      <p:sp>
        <p:nvSpPr>
          <p:cNvPr id="9" name="Title 8"/>
          <p:cNvSpPr>
            <a:spLocks noGrp="1"/>
          </p:cNvSpPr>
          <p:nvPr>
            <p:ph type="ctrTitle"/>
          </p:nvPr>
        </p:nvSpPr>
        <p:spPr>
          <a:xfrm>
            <a:off x="685800" y="1752676"/>
            <a:ext cx="7772400" cy="1829761"/>
          </a:xfrm>
        </p:spPr>
        <p:txBody>
          <a:bodyPr vert="horz" anchor="b">
            <a:normAutofit/>
            <a:scene3d>
              <a:camera prst="orthographicFront"/>
              <a:lightRig rig="soft" dir="t"/>
            </a:scene3d>
            <a:sp3d prstMaterial="softEdge"/>
          </a:bodyPr>
          <a:lstStyle>
            <a:lvl1pPr algn="ctr">
              <a:defRPr sz="3600" b="1" baseline="0">
                <a:solidFill>
                  <a:srgbClr val="C00000"/>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48006" indent="0" algn="ctr">
              <a:buNone/>
              <a:defRPr b="1">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kumimoji="0" lang="en-US" smtClean="0"/>
              <a:t>Click to edit Master subtitle style</a:t>
            </a:r>
            <a:endParaRPr kumimoji="0" lang="en-US" dirty="0"/>
          </a:p>
        </p:txBody>
      </p:sp>
      <p:grpSp>
        <p:nvGrpSpPr>
          <p:cNvPr id="2" name="Group 1"/>
          <p:cNvGrpSpPr/>
          <p:nvPr/>
        </p:nvGrpSpPr>
        <p:grpSpPr>
          <a:xfrm>
            <a:off x="-375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r" rtl="1"/>
              <a:endParaRPr lang="en-US" sz="135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r" rtl="1"/>
              <a:endParaRPr lang="en-US" sz="135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rtl="1"/>
              <a:endParaRPr lang="en-US" sz="135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72150DA-9A8A-42F8-B9B3-E733967FB651}" type="datetimeFigureOut">
              <a:rPr lang="fa-IR" smtClean="0"/>
              <a:pPr/>
              <a:t>10/02/1439</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9153C6A-9ED2-48EF-A234-0A941BBFBBAE}" type="slidenum">
              <a:rPr lang="fa-IR" smtClean="0"/>
              <a:pPr/>
              <a:t>‹#›</a:t>
            </a:fld>
            <a:endParaRPr lang="fa-I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2813" y="371132"/>
            <a:ext cx="982140" cy="130067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71" y="371133"/>
            <a:ext cx="803024" cy="130067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1960" y="361528"/>
            <a:ext cx="858801" cy="437832"/>
          </a:xfrm>
          <a:prstGeom prst="rect">
            <a:avLst/>
          </a:prstGeom>
        </p:spPr>
      </p:pic>
    </p:spTree>
    <p:extLst>
      <p:ext uri="{BB962C8B-B14F-4D97-AF65-F5344CB8AC3E}">
        <p14:creationId xmlns:p14="http://schemas.microsoft.com/office/powerpoint/2010/main" val="73751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scene3d>
            <a:sp3d prstMaterial="softEdge"/>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3"/>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2150DA-9A8A-42F8-B9B3-E733967FB651}" type="datetimeFigureOut">
              <a:rPr lang="fa-IR" smtClean="0">
                <a:solidFill>
                  <a:prstClr val="black"/>
                </a:solidFill>
              </a:rPr>
              <a:pPr/>
              <a:t>10/02/1439</a:t>
            </a:fld>
            <a:endParaRPr lang="fa-IR">
              <a:solidFill>
                <a:prstClr val="black"/>
              </a:solidFill>
            </a:endParaRPr>
          </a:p>
        </p:txBody>
      </p:sp>
      <p:sp>
        <p:nvSpPr>
          <p:cNvPr id="5" name="Footer Placeholder 4"/>
          <p:cNvSpPr>
            <a:spLocks noGrp="1"/>
          </p:cNvSpPr>
          <p:nvPr>
            <p:ph type="ftr" sz="quarter" idx="11"/>
          </p:nvPr>
        </p:nvSpPr>
        <p:spPr/>
        <p:txBody>
          <a:bodyPr/>
          <a:lstStyle/>
          <a:p>
            <a:endParaRPr lang="fa-IR">
              <a:solidFill>
                <a:prstClr val="black"/>
              </a:solidFill>
            </a:endParaRPr>
          </a:p>
        </p:txBody>
      </p:sp>
      <p:sp>
        <p:nvSpPr>
          <p:cNvPr id="6" name="Slide Number Placeholder 5"/>
          <p:cNvSpPr>
            <a:spLocks noGrp="1"/>
          </p:cNvSpPr>
          <p:nvPr>
            <p:ph type="sldNum" sz="quarter" idx="12"/>
          </p:nvPr>
        </p:nvSpPr>
        <p:spPr/>
        <p:txBody>
          <a:bodyPr/>
          <a:lstStyle/>
          <a:p>
            <a:fld id="{D9153C6A-9ED2-48EF-A234-0A941BBFBBAE}"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156716834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D8BA1F7-2A2A-4C2A-A61E-C6E3123428E9}" type="datetimeFigureOut">
              <a:rPr lang="en-US">
                <a:solidFill>
                  <a:prstClr val="black">
                    <a:tint val="75000"/>
                  </a:prstClr>
                </a:solidFill>
              </a:rPr>
              <a:pPr>
                <a:defRPr/>
              </a:pPr>
              <a:t>10/30/2017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405A71A9-6DA0-4299-AEA5-0DB470EC380F}" type="slidenum">
              <a:rPr lang="en-US" altLang="en-US"/>
              <a:pPr/>
              <a:t>‹#›</a:t>
            </a:fld>
            <a:endParaRPr lang="en-US" altLang="en-US"/>
          </a:p>
        </p:txBody>
      </p:sp>
    </p:spTree>
    <p:extLst>
      <p:ext uri="{BB962C8B-B14F-4D97-AF65-F5344CB8AC3E}">
        <p14:creationId xmlns:p14="http://schemas.microsoft.com/office/powerpoint/2010/main" val="11756377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B044E34-EB85-4938-9F1F-1CDA75E15B29}" type="datetimeFigureOut">
              <a:rPr lang="en-US">
                <a:solidFill>
                  <a:prstClr val="black">
                    <a:tint val="75000"/>
                  </a:prstClr>
                </a:solidFill>
              </a:rPr>
              <a:pPr>
                <a:defRPr/>
              </a:pPr>
              <a:t>10/30/2017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713E077-7A12-4562-B98F-5CB498AF21A2}" type="slidenum">
              <a:rPr lang="en-US" altLang="en-US"/>
              <a:pPr/>
              <a:t>‹#›</a:t>
            </a:fld>
            <a:endParaRPr lang="en-US" altLang="en-US"/>
          </a:p>
        </p:txBody>
      </p:sp>
    </p:spTree>
    <p:extLst>
      <p:ext uri="{BB962C8B-B14F-4D97-AF65-F5344CB8AC3E}">
        <p14:creationId xmlns:p14="http://schemas.microsoft.com/office/powerpoint/2010/main" val="38383004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54AC5D-3B49-4287-BFB0-34B688DB21D9}" type="datetimeFigureOut">
              <a:rPr lang="en-US">
                <a:solidFill>
                  <a:prstClr val="black">
                    <a:tint val="75000"/>
                  </a:prstClr>
                </a:solidFill>
              </a:rPr>
              <a:pPr>
                <a:defRPr/>
              </a:pPr>
              <a:t>10/30/2017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46A26AA5-9544-4AC5-9F78-0F2414CFB89C}" type="slidenum">
              <a:rPr lang="en-US" altLang="en-US"/>
              <a:pPr/>
              <a:t>‹#›</a:t>
            </a:fld>
            <a:endParaRPr lang="en-US" altLang="en-US"/>
          </a:p>
        </p:txBody>
      </p:sp>
    </p:spTree>
    <p:extLst>
      <p:ext uri="{BB962C8B-B14F-4D97-AF65-F5344CB8AC3E}">
        <p14:creationId xmlns:p14="http://schemas.microsoft.com/office/powerpoint/2010/main" val="19235881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64F426-DF60-4B56-B4DA-137E4EDBE654}" type="datetimeFigureOut">
              <a:rPr lang="en-US">
                <a:solidFill>
                  <a:prstClr val="black">
                    <a:tint val="75000"/>
                  </a:prstClr>
                </a:solidFill>
              </a:rPr>
              <a:pPr>
                <a:defRPr/>
              </a:pPr>
              <a:t>10/30/2017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534EF96-F996-4EF7-9EEF-9E278EB9845B}" type="slidenum">
              <a:rPr lang="en-US" altLang="en-US"/>
              <a:pPr/>
              <a:t>‹#›</a:t>
            </a:fld>
            <a:endParaRPr lang="en-US" altLang="en-US"/>
          </a:p>
        </p:txBody>
      </p:sp>
    </p:spTree>
    <p:extLst>
      <p:ext uri="{BB962C8B-B14F-4D97-AF65-F5344CB8AC3E}">
        <p14:creationId xmlns:p14="http://schemas.microsoft.com/office/powerpoint/2010/main" val="35204001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7F9EB0-975B-4310-8470-7367A53E6802}" type="datetimeFigureOut">
              <a:rPr lang="en-US">
                <a:solidFill>
                  <a:prstClr val="black">
                    <a:tint val="75000"/>
                  </a:prstClr>
                </a:solidFill>
              </a:rPr>
              <a:pPr>
                <a:defRPr/>
              </a:pPr>
              <a:t>10/30/2017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E084494-D28B-48D0-B731-5E26CD730B17}" type="slidenum">
              <a:rPr lang="en-US" altLang="en-US"/>
              <a:pPr/>
              <a:t>‹#›</a:t>
            </a:fld>
            <a:endParaRPr lang="en-US" altLang="en-US"/>
          </a:p>
        </p:txBody>
      </p:sp>
    </p:spTree>
    <p:extLst>
      <p:ext uri="{BB962C8B-B14F-4D97-AF65-F5344CB8AC3E}">
        <p14:creationId xmlns:p14="http://schemas.microsoft.com/office/powerpoint/2010/main" val="22068491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901D4D-8A09-43AF-B23E-2A661831C378}" type="datetimeFigureOut">
              <a:rPr lang="en-US">
                <a:solidFill>
                  <a:prstClr val="black">
                    <a:tint val="75000"/>
                  </a:prstClr>
                </a:solidFill>
              </a:rPr>
              <a:pPr>
                <a:defRPr/>
              </a:pPr>
              <a:t>10/30/2017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EC8E0-F9CF-47AD-B465-C693F99420F5}" type="slidenum">
              <a:rPr lang="en-US" altLang="en-US"/>
              <a:pPr/>
              <a:t>‹#›</a:t>
            </a:fld>
            <a:endParaRPr lang="en-US" altLang="en-US"/>
          </a:p>
        </p:txBody>
      </p:sp>
    </p:spTree>
    <p:extLst>
      <p:ext uri="{BB962C8B-B14F-4D97-AF65-F5344CB8AC3E}">
        <p14:creationId xmlns:p14="http://schemas.microsoft.com/office/powerpoint/2010/main" val="34984565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A27AB8-3FDD-459A-8C52-6BE4681A814E}" type="datetimeFigureOut">
              <a:rPr lang="en-US">
                <a:solidFill>
                  <a:prstClr val="black">
                    <a:tint val="75000"/>
                  </a:prstClr>
                </a:solidFill>
              </a:rPr>
              <a:pPr>
                <a:defRPr/>
              </a:pPr>
              <a:t>10/30/2017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641600F-9739-4E61-81CE-5E7E4A93EAC0}" type="slidenum">
              <a:rPr lang="en-US" altLang="en-US"/>
              <a:pPr/>
              <a:t>‹#›</a:t>
            </a:fld>
            <a:endParaRPr lang="en-US" altLang="en-US"/>
          </a:p>
        </p:txBody>
      </p:sp>
    </p:spTree>
    <p:extLst>
      <p:ext uri="{BB962C8B-B14F-4D97-AF65-F5344CB8AC3E}">
        <p14:creationId xmlns:p14="http://schemas.microsoft.com/office/powerpoint/2010/main" val="9485891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662">
              <a:solidFill>
                <a:prstClr val="white"/>
              </a:solidFill>
            </a:endParaRPr>
          </a:p>
        </p:txBody>
      </p:sp>
      <p:sp>
        <p:nvSpPr>
          <p:cNvPr id="9" name="Title 8"/>
          <p:cNvSpPr>
            <a:spLocks noGrp="1"/>
          </p:cNvSpPr>
          <p:nvPr>
            <p:ph type="ctrTitle"/>
          </p:nvPr>
        </p:nvSpPr>
        <p:spPr>
          <a:xfrm>
            <a:off x="685800" y="1752943"/>
            <a:ext cx="7772400" cy="1829761"/>
          </a:xfrm>
        </p:spPr>
        <p:txBody>
          <a:bodyPr vert="horz" anchor="b">
            <a:normAutofit/>
            <a:scene3d>
              <a:camera prst="orthographicFront"/>
              <a:lightRig rig="soft" dir="t"/>
            </a:scene3d>
            <a:sp3d prstMaterial="softEdge">
              <a:bevelT w="25400" h="25400"/>
            </a:sp3d>
          </a:bodyPr>
          <a:lstStyle>
            <a:lvl1pPr algn="r">
              <a:defRPr sz="4431"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59086" indent="0" algn="r">
              <a:buNone/>
              <a:defRPr>
                <a:solidFill>
                  <a:schemeClr val="tx2"/>
                </a:solidFill>
              </a:defRPr>
            </a:lvl1pPr>
            <a:lvl2pPr marL="422041" indent="0" algn="ctr">
              <a:buNone/>
            </a:lvl2pPr>
            <a:lvl3pPr marL="844083" indent="0" algn="ctr">
              <a:buNone/>
            </a:lvl3pPr>
            <a:lvl4pPr marL="1266124" indent="0" algn="ctr">
              <a:buNone/>
            </a:lvl4pPr>
            <a:lvl5pPr marL="1688165" indent="0" algn="ctr">
              <a:buNone/>
            </a:lvl5pPr>
            <a:lvl6pPr marL="2110207" indent="0" algn="ctr">
              <a:buNone/>
            </a:lvl6pPr>
            <a:lvl7pPr marL="2532248" indent="0" algn="ctr">
              <a:buNone/>
            </a:lvl7pPr>
            <a:lvl8pPr marL="2954289" indent="0" algn="ctr">
              <a:buNone/>
            </a:lvl8pPr>
            <a:lvl9pPr marL="3376331" indent="0" algn="ctr">
              <a:buNone/>
            </a:lvl9pPr>
            <a:extLst/>
          </a:lstStyle>
          <a:p>
            <a:r>
              <a:rPr kumimoji="0" lang="en-US" smtClean="0"/>
              <a:t>Click to edit Master subtitle style</a:t>
            </a:r>
            <a:endParaRPr kumimoji="0" lang="en-US"/>
          </a:p>
        </p:txBody>
      </p:sp>
      <p:grpSp>
        <p:nvGrpSpPr>
          <p:cNvPr id="2" name="Group 1"/>
          <p:cNvGrpSpPr/>
          <p:nvPr userDrawn="1"/>
        </p:nvGrpSpPr>
        <p:grpSpPr>
          <a:xfrm>
            <a:off x="-375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4">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662">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662">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chemeClr val="accent3">
                <a:lumMod val="75000"/>
              </a:schemeClr>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662">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3" name="Picture 12"/>
          <p:cNvPicPr>
            <a:picLocks noChangeAspect="1"/>
          </p:cNvPicPr>
          <p:nvPr userDrawn="1"/>
        </p:nvPicPr>
        <p:blipFill rotWithShape="1">
          <a:blip r:embed="rId2" cstate="print">
            <a:clrChange>
              <a:clrFrom>
                <a:srgbClr val="FFFFFF"/>
              </a:clrFrom>
              <a:clrTo>
                <a:srgbClr val="FFFFFF">
                  <a:alpha val="0"/>
                </a:srgbClr>
              </a:clrTo>
            </a:clrChange>
            <a:lum bright="100000" contrast="-100000"/>
            <a:extLst>
              <a:ext uri="{28A0092B-C50C-407E-A947-70E740481C1C}">
                <a14:useLocalDpi xmlns:a14="http://schemas.microsoft.com/office/drawing/2010/main" val="0"/>
              </a:ext>
            </a:extLst>
          </a:blip>
          <a:srcRect t="1" b="19416"/>
          <a:stretch/>
        </p:blipFill>
        <p:spPr>
          <a:xfrm>
            <a:off x="-70337" y="4969310"/>
            <a:ext cx="1406769" cy="1889031"/>
          </a:xfrm>
          <a:prstGeom prst="rect">
            <a:avLst/>
          </a:prstGeom>
        </p:spPr>
      </p:pic>
      <p:pic>
        <p:nvPicPr>
          <p:cNvPr id="14" name="Picture 9"/>
          <p:cNvPicPr>
            <a:picLocks noChangeAspect="1"/>
          </p:cNvPicPr>
          <p:nvPr userDrawn="1"/>
        </p:nvPicPr>
        <p:blipFill>
          <a:blip r:embed="rId3" cstate="print">
            <a:lum bright="100000" contrast="-100000"/>
            <a:extLst>
              <a:ext uri="{28A0092B-C50C-407E-A947-70E740481C1C}">
                <a14:useLocalDpi xmlns:a14="http://schemas.microsoft.com/office/drawing/2010/main" val="0"/>
              </a:ext>
            </a:extLst>
          </a:blip>
          <a:stretch>
            <a:fillRect/>
          </a:stretch>
        </p:blipFill>
        <p:spPr bwMode="auto">
          <a:xfrm>
            <a:off x="8269295" y="5809472"/>
            <a:ext cx="734030" cy="1124728"/>
          </a:xfrm>
          <a:prstGeom prst="rect">
            <a:avLst/>
          </a:prstGeom>
          <a:noFill/>
          <a:ln w="9525">
            <a:noFill/>
            <a:miter lim="800000"/>
            <a:headEnd/>
            <a:tailEnd/>
          </a:ln>
        </p:spPr>
      </p:pic>
    </p:spTree>
    <p:extLst>
      <p:ext uri="{BB962C8B-B14F-4D97-AF65-F5344CB8AC3E}">
        <p14:creationId xmlns:p14="http://schemas.microsoft.com/office/powerpoint/2010/main" val="82507872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5" name="Footer Placeholder 4"/>
          <p:cNvSpPr>
            <a:spLocks noGrp="1"/>
          </p:cNvSpPr>
          <p:nvPr>
            <p:ph type="ftr" sz="quarter" idx="11"/>
          </p:nvPr>
        </p:nvSpPr>
        <p:spPr>
          <a:xfrm>
            <a:off x="4380083" y="6408286"/>
            <a:ext cx="2350681"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47272" y="6408286"/>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778014188"/>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431"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123">
                <a:solidFill>
                  <a:schemeClr val="tx1"/>
                </a:solidFill>
              </a:defRPr>
            </a:lvl1pPr>
            <a:lvl2pPr>
              <a:buNone/>
              <a:defRPr sz="1662">
                <a:solidFill>
                  <a:schemeClr val="tx1">
                    <a:tint val="75000"/>
                  </a:schemeClr>
                </a:solidFill>
              </a:defRPr>
            </a:lvl2pPr>
            <a:lvl3pPr>
              <a:buNone/>
              <a:defRPr sz="1477">
                <a:solidFill>
                  <a:schemeClr val="tx1">
                    <a:tint val="75000"/>
                  </a:schemeClr>
                </a:solidFill>
              </a:defRPr>
            </a:lvl3pPr>
            <a:lvl4pPr>
              <a:buNone/>
              <a:defRPr sz="1292">
                <a:solidFill>
                  <a:schemeClr val="tx1">
                    <a:tint val="75000"/>
                  </a:schemeClr>
                </a:solidFill>
              </a:defRPr>
            </a:lvl4pPr>
            <a:lvl5pPr>
              <a:buNone/>
              <a:defRPr sz="1292">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5" name="Footer Placeholder 4"/>
          <p:cNvSpPr>
            <a:spLocks noGrp="1"/>
          </p:cNvSpPr>
          <p:nvPr>
            <p:ph type="ftr" sz="quarter" idx="11"/>
          </p:nvPr>
        </p:nvSpPr>
        <p:spPr>
          <a:xfrm>
            <a:off x="4380083" y="6408286"/>
            <a:ext cx="2350681"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47272" y="6408286"/>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662">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662">
              <a:solidFill>
                <a:prstClr val="white"/>
              </a:solidFill>
            </a:endParaRPr>
          </a:p>
        </p:txBody>
      </p:sp>
    </p:spTree>
    <p:extLst>
      <p:ext uri="{BB962C8B-B14F-4D97-AF65-F5344CB8AC3E}">
        <p14:creationId xmlns:p14="http://schemas.microsoft.com/office/powerpoint/2010/main" val="4215755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715"/>
            <a:ext cx="1777471" cy="5592761"/>
          </a:xfrm>
        </p:spPr>
        <p:txBody>
          <a:bodyPr vert="eaVert">
            <a:scene3d>
              <a:camera prst="orthographicFront"/>
              <a:lightRig rig="soft" dir="t"/>
            </a:scene3d>
            <a:sp3d prstMaterial="softEdge"/>
          </a:bodyPr>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2150DA-9A8A-42F8-B9B3-E733967FB651}" type="datetimeFigureOut">
              <a:rPr lang="fa-IR" smtClean="0">
                <a:solidFill>
                  <a:prstClr val="black"/>
                </a:solidFill>
              </a:rPr>
              <a:pPr/>
              <a:t>10/02/1439</a:t>
            </a:fld>
            <a:endParaRPr lang="fa-IR">
              <a:solidFill>
                <a:prstClr val="black"/>
              </a:solidFill>
            </a:endParaRPr>
          </a:p>
        </p:txBody>
      </p:sp>
      <p:sp>
        <p:nvSpPr>
          <p:cNvPr id="5" name="Footer Placeholder 4"/>
          <p:cNvSpPr>
            <a:spLocks noGrp="1"/>
          </p:cNvSpPr>
          <p:nvPr>
            <p:ph type="ftr" sz="quarter" idx="11"/>
          </p:nvPr>
        </p:nvSpPr>
        <p:spPr/>
        <p:txBody>
          <a:bodyPr/>
          <a:lstStyle/>
          <a:p>
            <a:endParaRPr lang="fa-IR">
              <a:solidFill>
                <a:prstClr val="black"/>
              </a:solidFill>
            </a:endParaRPr>
          </a:p>
        </p:txBody>
      </p:sp>
      <p:sp>
        <p:nvSpPr>
          <p:cNvPr id="6" name="Slide Number Placeholder 5"/>
          <p:cNvSpPr>
            <a:spLocks noGrp="1"/>
          </p:cNvSpPr>
          <p:nvPr>
            <p:ph type="sldNum" sz="quarter" idx="12"/>
          </p:nvPr>
        </p:nvSpPr>
        <p:spPr/>
        <p:txBody>
          <a:bodyPr/>
          <a:lstStyle/>
          <a:p>
            <a:fld id="{D9153C6A-9ED2-48EF-A234-0A941BBFBBAE}"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8837321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6"/>
            <a:ext cx="4038600" cy="4525963"/>
          </a:xfrm>
        </p:spPr>
        <p:txBody>
          <a:bodyPr/>
          <a:lstStyle>
            <a:lvl1pPr>
              <a:defRPr sz="2585"/>
            </a:lvl1pPr>
            <a:lvl2pPr>
              <a:defRPr sz="2215"/>
            </a:lvl2pPr>
            <a:lvl3pPr>
              <a:defRPr sz="1846"/>
            </a:lvl3pPr>
            <a:lvl4pPr>
              <a:defRPr sz="1662"/>
            </a:lvl4pPr>
            <a:lvl5pPr>
              <a:defRPr sz="1662"/>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36"/>
            <a:ext cx="4038600" cy="4525963"/>
          </a:xfrm>
        </p:spPr>
        <p:txBody>
          <a:bodyPr/>
          <a:lstStyle>
            <a:lvl1pPr>
              <a:defRPr sz="2585"/>
            </a:lvl1pPr>
            <a:lvl2pPr>
              <a:defRPr sz="2215"/>
            </a:lvl2pPr>
            <a:lvl3pPr>
              <a:defRPr sz="1846"/>
            </a:lvl3pPr>
            <a:lvl4pPr>
              <a:defRPr sz="1662"/>
            </a:lvl4pPr>
            <a:lvl5pPr>
              <a:defRPr sz="1662"/>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6" name="Footer Placeholder 5"/>
          <p:cNvSpPr>
            <a:spLocks noGrp="1"/>
          </p:cNvSpPr>
          <p:nvPr>
            <p:ph type="ftr" sz="quarter" idx="11"/>
          </p:nvPr>
        </p:nvSpPr>
        <p:spPr>
          <a:xfrm>
            <a:off x="4380083" y="6408286"/>
            <a:ext cx="2350681"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47272" y="6408286"/>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238672393"/>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215" b="0">
                <a:solidFill>
                  <a:schemeClr val="bg1"/>
                </a:solidFill>
              </a:defRPr>
            </a:lvl1pPr>
            <a:lvl2pPr>
              <a:buNone/>
              <a:defRPr sz="1846" b="1"/>
            </a:lvl2pPr>
            <a:lvl3pPr>
              <a:buNone/>
              <a:defRPr sz="1662" b="1"/>
            </a:lvl3pPr>
            <a:lvl4pPr>
              <a:buNone/>
              <a:defRPr sz="1477" b="1"/>
            </a:lvl4pPr>
            <a:lvl5pPr>
              <a:buNone/>
              <a:defRPr sz="1477"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9" y="5410200"/>
            <a:ext cx="4041775" cy="762000"/>
          </a:xfrm>
          <a:solidFill>
            <a:schemeClr val="accent1"/>
          </a:solidFill>
          <a:ln w="9652">
            <a:solidFill>
              <a:schemeClr val="accent1"/>
            </a:solidFill>
            <a:miter lim="800000"/>
          </a:ln>
        </p:spPr>
        <p:txBody>
          <a:bodyPr lIns="182880" anchor="ctr"/>
          <a:lstStyle>
            <a:lvl1pPr marL="0" indent="0">
              <a:buNone/>
              <a:defRPr sz="2215" b="0">
                <a:solidFill>
                  <a:schemeClr val="bg1"/>
                </a:solidFill>
              </a:defRPr>
            </a:lvl1pPr>
            <a:lvl2pPr>
              <a:buNone/>
              <a:defRPr sz="1846" b="1"/>
            </a:lvl2pPr>
            <a:lvl3pPr>
              <a:buNone/>
              <a:defRPr sz="1662" b="1"/>
            </a:lvl3pPr>
            <a:lvl4pPr>
              <a:buNone/>
              <a:defRPr sz="1477" b="1"/>
            </a:lvl4pPr>
            <a:lvl5pPr>
              <a:buNone/>
              <a:defRPr sz="1477"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636"/>
            <a:ext cx="4040188" cy="3941763"/>
          </a:xfrm>
          <a:ln>
            <a:noFill/>
            <a:prstDash val="sysDash"/>
            <a:miter lim="800000"/>
          </a:ln>
        </p:spPr>
        <p:txBody>
          <a:bodyPr/>
          <a:lstStyle>
            <a:lvl1pPr>
              <a:defRPr sz="2215"/>
            </a:lvl1pPr>
            <a:lvl2pPr>
              <a:defRPr sz="1846"/>
            </a:lvl2pPr>
            <a:lvl3pPr>
              <a:defRPr sz="1662"/>
            </a:lvl3pPr>
            <a:lvl4pPr>
              <a:defRPr sz="1477"/>
            </a:lvl4pPr>
            <a:lvl5pPr>
              <a:defRPr sz="1477"/>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9" y="1444636"/>
            <a:ext cx="4041775" cy="3941763"/>
          </a:xfrm>
          <a:ln>
            <a:noFill/>
            <a:prstDash val="sysDash"/>
            <a:miter lim="800000"/>
          </a:ln>
        </p:spPr>
        <p:txBody>
          <a:bodyPr/>
          <a:lstStyle>
            <a:lvl1pPr>
              <a:spcBef>
                <a:spcPts val="0"/>
              </a:spcBef>
              <a:defRPr sz="2215"/>
            </a:lvl1pPr>
            <a:lvl2pPr>
              <a:defRPr sz="1846"/>
            </a:lvl2pPr>
            <a:lvl3pPr>
              <a:defRPr sz="1662"/>
            </a:lvl3pPr>
            <a:lvl4pPr>
              <a:defRPr sz="1477"/>
            </a:lvl4pPr>
            <a:lvl5pPr>
              <a:defRPr sz="1477"/>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8" name="Footer Placeholder 7"/>
          <p:cNvSpPr>
            <a:spLocks noGrp="1"/>
          </p:cNvSpPr>
          <p:nvPr>
            <p:ph type="ftr" sz="quarter" idx="11"/>
          </p:nvPr>
        </p:nvSpPr>
        <p:spPr>
          <a:xfrm>
            <a:off x="4380083" y="6408286"/>
            <a:ext cx="2350681"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647272" y="6408286"/>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737923"/>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4" name="Footer Placeholder 3"/>
          <p:cNvSpPr>
            <a:spLocks noGrp="1"/>
          </p:cNvSpPr>
          <p:nvPr>
            <p:ph type="ftr" sz="quarter" idx="11"/>
          </p:nvPr>
        </p:nvSpPr>
        <p:spPr>
          <a:xfrm>
            <a:off x="4380083" y="6408286"/>
            <a:ext cx="2350681"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647272" y="6408286"/>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982533895"/>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hadi">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3" name="Footer Placeholder 2"/>
          <p:cNvSpPr>
            <a:spLocks noGrp="1"/>
          </p:cNvSpPr>
          <p:nvPr>
            <p:ph type="ftr" sz="quarter" idx="11"/>
          </p:nvPr>
        </p:nvSpPr>
        <p:spPr>
          <a:xfrm>
            <a:off x="4380083" y="6408286"/>
            <a:ext cx="2350681"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647272" y="6408286"/>
            <a:ext cx="496728" cy="365125"/>
          </a:xfrm>
          <a:prstGeom prst="rect">
            <a:avLst/>
          </a:prstGeom>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658225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308"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477"/>
            </a:lvl1pPr>
            <a:lvl2pPr>
              <a:buNone/>
              <a:defRPr sz="1108"/>
            </a:lvl2pPr>
            <a:lvl3pPr>
              <a:buNone/>
              <a:defRPr sz="923"/>
            </a:lvl3pPr>
            <a:lvl4pPr>
              <a:buNone/>
              <a:defRPr sz="831"/>
            </a:lvl4pPr>
            <a:lvl5pPr>
              <a:buNone/>
              <a:defRPr sz="831"/>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2954"/>
            </a:lvl1pPr>
            <a:lvl2pPr>
              <a:defRPr sz="2585"/>
            </a:lvl2pPr>
            <a:lvl3pPr>
              <a:defRPr sz="2215"/>
            </a:lvl3pPr>
            <a:lvl4pPr>
              <a:defRPr sz="1846"/>
            </a:lvl4pPr>
            <a:lvl5pPr>
              <a:defRPr sz="1846"/>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6" name="Footer Placeholder 5"/>
          <p:cNvSpPr>
            <a:spLocks noGrp="1"/>
          </p:cNvSpPr>
          <p:nvPr>
            <p:ph type="ftr" sz="quarter" idx="11"/>
          </p:nvPr>
        </p:nvSpPr>
        <p:spPr>
          <a:xfrm>
            <a:off x="4380083" y="6408286"/>
            <a:ext cx="2350681"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47272" y="6408286"/>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603197"/>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6882" indent="0" algn="r">
              <a:buNone/>
              <a:defRPr sz="1292"/>
            </a:lvl1pPr>
            <a:lvl2pPr>
              <a:defRPr sz="1108"/>
            </a:lvl2pPr>
            <a:lvl3pPr>
              <a:defRPr sz="923"/>
            </a:lvl3pPr>
            <a:lvl4pPr>
              <a:defRPr sz="831"/>
            </a:lvl4pPr>
            <a:lvl5pPr>
              <a:defRPr sz="831"/>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954"/>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lvl1pPr>
              <a:defRPr>
                <a:solidFill>
                  <a:schemeClr val="tx1"/>
                </a:solidFill>
              </a:defRPr>
            </a:lvl1pPr>
            <a:extLst/>
          </a:lstStyle>
          <a:p>
            <a:fld id="{1D8BD707-D9CF-40AE-B4C6-C98DA3205C09}" type="datetimeFigureOut">
              <a:rPr lang="en-US" smtClean="0">
                <a:solidFill>
                  <a:prstClr val="black"/>
                </a:solidFill>
              </a:rPr>
              <a:pPr/>
              <a:t>10/30/2017</a:t>
            </a:fld>
            <a:endParaRPr lang="en-US">
              <a:solidFill>
                <a:prstClr val="black"/>
              </a:solidFill>
            </a:endParaRPr>
          </a:p>
        </p:txBody>
      </p:sp>
      <p:sp>
        <p:nvSpPr>
          <p:cNvPr id="6" name="Footer Placeholder 5"/>
          <p:cNvSpPr>
            <a:spLocks noGrp="1"/>
          </p:cNvSpPr>
          <p:nvPr>
            <p:ph type="ftr" sz="quarter" idx="11"/>
          </p:nvPr>
        </p:nvSpPr>
        <p:spPr>
          <a:xfrm>
            <a:off x="4380083" y="6408286"/>
            <a:ext cx="2350681" cy="365125"/>
          </a:xfrm>
          <a:prstGeom prst="rect">
            <a:avLst/>
          </a:prstGeom>
        </p:spPr>
        <p:txBody>
          <a:bodyPr/>
          <a:lstStyle>
            <a:lvl1pPr>
              <a:defRPr>
                <a:solidFill>
                  <a:schemeClr val="tx1"/>
                </a:solidFill>
              </a:defRPr>
            </a:lvl1pPr>
            <a:extLst/>
          </a:lstStyle>
          <a:p>
            <a:endParaRPr lang="en-US">
              <a:solidFill>
                <a:prstClr val="black"/>
              </a:solidFill>
            </a:endParaRPr>
          </a:p>
        </p:txBody>
      </p:sp>
      <p:sp>
        <p:nvSpPr>
          <p:cNvPr id="7" name="Slide Number Placeholder 6"/>
          <p:cNvSpPr>
            <a:spLocks noGrp="1"/>
          </p:cNvSpPr>
          <p:nvPr>
            <p:ph type="sldNum" sz="quarter" idx="12"/>
          </p:nvPr>
        </p:nvSpPr>
        <p:spPr>
          <a:xfrm>
            <a:off x="8647272" y="6408286"/>
            <a:ext cx="365760" cy="365125"/>
          </a:xfrm>
          <a:prstGeom prst="rect">
            <a:avLst/>
          </a:prstGeom>
        </p:spPr>
        <p:txBody>
          <a:bodyPr/>
          <a:lstStyle>
            <a:lvl1pPr>
              <a:defRPr>
                <a:solidFill>
                  <a:schemeClr val="tx1"/>
                </a:solidFill>
              </a:defRPr>
            </a:lvl1pPr>
            <a:extLst/>
          </a:lstStyle>
          <a:p>
            <a:fld id="{B6F15528-21DE-4FAA-801E-634DDDAF4B2B}" type="slidenum">
              <a:rPr lang="en-US" smtClean="0">
                <a:solidFill>
                  <a:prstClr val="black"/>
                </a:solidFill>
              </a:rPr>
              <a:pPr/>
              <a:t>‹#›</a:t>
            </a:fld>
            <a:endParaRPr lang="en-US">
              <a:solidFill>
                <a:prstClr val="black"/>
              </a:solidFill>
            </a:endParaRPr>
          </a:p>
        </p:txBody>
      </p:sp>
      <p:sp>
        <p:nvSpPr>
          <p:cNvPr id="2" name="Title 1"/>
          <p:cNvSpPr>
            <a:spLocks noGrp="1"/>
          </p:cNvSpPr>
          <p:nvPr>
            <p:ph type="title"/>
          </p:nvPr>
        </p:nvSpPr>
        <p:spPr>
          <a:xfrm>
            <a:off x="228602" y="4865122"/>
            <a:ext cx="8075432" cy="562672"/>
          </a:xfrm>
          <a:noFill/>
        </p:spPr>
        <p:txBody>
          <a:bodyPr anchor="t">
            <a:sp3d prstMaterial="softEdge"/>
          </a:bodyPr>
          <a:lstStyle>
            <a:lvl1pPr marR="0" algn="r">
              <a:buNone/>
              <a:defRPr sz="2769"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4"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84406" tIns="42203" rIns="84406" bIns="42203" anchor="t" compatLnSpc="1"/>
          <a:lstStyle/>
          <a:p>
            <a:endParaRPr lang="en-US" sz="1662">
              <a:solidFill>
                <a:prstClr val="black"/>
              </a:solidFill>
            </a:endParaRPr>
          </a:p>
        </p:txBody>
      </p:sp>
      <p:sp>
        <p:nvSpPr>
          <p:cNvPr id="9" name="Freeform 8"/>
          <p:cNvSpPr>
            <a:spLocks/>
          </p:cNvSpPr>
          <p:nvPr/>
        </p:nvSpPr>
        <p:spPr bwMode="auto">
          <a:xfrm>
            <a:off x="485750"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84406" tIns="42203" rIns="84406" bIns="42203" anchor="t" compatLnSpc="1"/>
          <a:lstStyle/>
          <a:p>
            <a:endParaRPr lang="en-US" sz="1662">
              <a:solidFill>
                <a:prstClr val="black"/>
              </a:solidFill>
            </a:endParaRPr>
          </a:p>
        </p:txBody>
      </p:sp>
      <p:cxnSp>
        <p:nvCxnSpPr>
          <p:cNvPr id="11" name="Straight Connector 10"/>
          <p:cNvCxnSpPr/>
          <p:nvPr/>
        </p:nvCxnSpPr>
        <p:spPr>
          <a:xfrm>
            <a:off x="-9219" y="578808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662">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662">
              <a:solidFill>
                <a:prstClr val="white"/>
              </a:solidFill>
            </a:endParaRPr>
          </a:p>
        </p:txBody>
      </p:sp>
    </p:spTree>
    <p:extLst>
      <p:ext uri="{BB962C8B-B14F-4D97-AF65-F5344CB8AC3E}">
        <p14:creationId xmlns:p14="http://schemas.microsoft.com/office/powerpoint/2010/main" val="1748068945"/>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3"/>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5" name="Footer Placeholder 4"/>
          <p:cNvSpPr>
            <a:spLocks noGrp="1"/>
          </p:cNvSpPr>
          <p:nvPr>
            <p:ph type="ftr" sz="quarter" idx="11"/>
          </p:nvPr>
        </p:nvSpPr>
        <p:spPr>
          <a:xfrm>
            <a:off x="4380083" y="6408286"/>
            <a:ext cx="2350681"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47272" y="6408286"/>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113630"/>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982"/>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5" name="Footer Placeholder 4"/>
          <p:cNvSpPr>
            <a:spLocks noGrp="1"/>
          </p:cNvSpPr>
          <p:nvPr>
            <p:ph type="ftr" sz="quarter" idx="11"/>
          </p:nvPr>
        </p:nvSpPr>
        <p:spPr>
          <a:xfrm>
            <a:off x="4380083" y="6408286"/>
            <a:ext cx="2350681"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47272" y="6408286"/>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14616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54646103"/>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3666476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98CBDB6C-1335-444A-B032-77EC396B9032}" type="datetimeFigureOut">
              <a:rPr lang="fa-IR" smtClean="0">
                <a:solidFill>
                  <a:prstClr val="black">
                    <a:tint val="75000"/>
                  </a:prstClr>
                </a:solidFill>
              </a:rPr>
              <a:pPr/>
              <a:t>10/02/1439</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6B679417-5AA1-4936-A20B-9F55B9FEB9AC}"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8273561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247">
              <a:solidFill>
                <a:prstClr val="white"/>
              </a:solidFill>
            </a:endParaRPr>
          </a:p>
        </p:txBody>
      </p:sp>
      <p:sp>
        <p:nvSpPr>
          <p:cNvPr id="9" name="Title 8"/>
          <p:cNvSpPr>
            <a:spLocks noGrp="1"/>
          </p:cNvSpPr>
          <p:nvPr>
            <p:ph type="ctrTitle"/>
          </p:nvPr>
        </p:nvSpPr>
        <p:spPr>
          <a:xfrm>
            <a:off x="685800" y="1752945"/>
            <a:ext cx="7772400" cy="1829761"/>
          </a:xfrm>
        </p:spPr>
        <p:txBody>
          <a:bodyPr vert="horz" anchor="b">
            <a:normAutofit/>
            <a:scene3d>
              <a:camera prst="orthographicFront"/>
              <a:lightRig rig="soft" dir="t"/>
            </a:scene3d>
            <a:sp3d prstMaterial="softEdge">
              <a:bevelT w="25400" h="25400"/>
            </a:sp3d>
          </a:bodyPr>
          <a:lstStyle>
            <a:lvl1pPr algn="r">
              <a:defRPr sz="3323"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44315" indent="0" algn="r">
              <a:buNone/>
              <a:defRPr>
                <a:solidFill>
                  <a:schemeClr val="tx2"/>
                </a:solidFill>
              </a:defRPr>
            </a:lvl1pPr>
            <a:lvl2pPr marL="316531" indent="0" algn="ctr">
              <a:buNone/>
            </a:lvl2pPr>
            <a:lvl3pPr marL="633062" indent="0" algn="ctr">
              <a:buNone/>
            </a:lvl3pPr>
            <a:lvl4pPr marL="949593" indent="0" algn="ctr">
              <a:buNone/>
            </a:lvl4pPr>
            <a:lvl5pPr marL="1266124" indent="0" algn="ctr">
              <a:buNone/>
            </a:lvl5pPr>
            <a:lvl6pPr marL="1582655" indent="0" algn="ctr">
              <a:buNone/>
            </a:lvl6pPr>
            <a:lvl7pPr marL="1899186" indent="0" algn="ctr">
              <a:buNone/>
            </a:lvl7pPr>
            <a:lvl8pPr marL="2215717" indent="0" algn="ctr">
              <a:buNone/>
            </a:lvl8pPr>
            <a:lvl9pPr marL="2532248" indent="0" algn="ctr">
              <a:buNone/>
            </a:lvl9pPr>
            <a:extLst/>
          </a:lstStyle>
          <a:p>
            <a:r>
              <a:rPr kumimoji="0" lang="en-US" smtClean="0"/>
              <a:t>Click to edit Master subtitle style</a:t>
            </a:r>
            <a:endParaRPr kumimoji="0" lang="en-US"/>
          </a:p>
        </p:txBody>
      </p:sp>
      <p:grpSp>
        <p:nvGrpSpPr>
          <p:cNvPr id="2" name="Group 1"/>
          <p:cNvGrpSpPr/>
          <p:nvPr userDrawn="1"/>
        </p:nvGrpSpPr>
        <p:grpSpPr>
          <a:xfrm>
            <a:off x="-375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4">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247">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247">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chemeClr val="accent3">
                <a:lumMod val="75000"/>
              </a:schemeClr>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247">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3" name="Picture 12"/>
          <p:cNvPicPr>
            <a:picLocks noChangeAspect="1"/>
          </p:cNvPicPr>
          <p:nvPr userDrawn="1"/>
        </p:nvPicPr>
        <p:blipFill rotWithShape="1">
          <a:blip r:embed="rId2" cstate="print">
            <a:clrChange>
              <a:clrFrom>
                <a:srgbClr val="FFFFFF"/>
              </a:clrFrom>
              <a:clrTo>
                <a:srgbClr val="FFFFFF">
                  <a:alpha val="0"/>
                </a:srgbClr>
              </a:clrTo>
            </a:clrChange>
            <a:lum bright="100000" contrast="-100000"/>
            <a:extLst>
              <a:ext uri="{28A0092B-C50C-407E-A947-70E740481C1C}">
                <a14:useLocalDpi xmlns:a14="http://schemas.microsoft.com/office/drawing/2010/main" val="0"/>
              </a:ext>
            </a:extLst>
          </a:blip>
          <a:srcRect t="1" b="19416"/>
          <a:stretch/>
        </p:blipFill>
        <p:spPr>
          <a:xfrm>
            <a:off x="-70337" y="4969312"/>
            <a:ext cx="1406769" cy="1889031"/>
          </a:xfrm>
          <a:prstGeom prst="rect">
            <a:avLst/>
          </a:prstGeom>
        </p:spPr>
      </p:pic>
      <p:pic>
        <p:nvPicPr>
          <p:cNvPr id="14" name="Picture 9"/>
          <p:cNvPicPr>
            <a:picLocks noChangeAspect="1"/>
          </p:cNvPicPr>
          <p:nvPr userDrawn="1"/>
        </p:nvPicPr>
        <p:blipFill>
          <a:blip r:embed="rId3" cstate="print">
            <a:lum bright="100000" contrast="-100000"/>
            <a:extLst>
              <a:ext uri="{28A0092B-C50C-407E-A947-70E740481C1C}">
                <a14:useLocalDpi xmlns:a14="http://schemas.microsoft.com/office/drawing/2010/main" val="0"/>
              </a:ext>
            </a:extLst>
          </a:blip>
          <a:stretch>
            <a:fillRect/>
          </a:stretch>
        </p:blipFill>
        <p:spPr bwMode="auto">
          <a:xfrm>
            <a:off x="8269296" y="5809472"/>
            <a:ext cx="734030" cy="1124728"/>
          </a:xfrm>
          <a:prstGeom prst="rect">
            <a:avLst/>
          </a:prstGeom>
          <a:noFill/>
          <a:ln w="9525">
            <a:noFill/>
            <a:miter lim="800000"/>
            <a:headEnd/>
            <a:tailEnd/>
          </a:ln>
        </p:spPr>
      </p:pic>
    </p:spTree>
    <p:extLst>
      <p:ext uri="{BB962C8B-B14F-4D97-AF65-F5344CB8AC3E}">
        <p14:creationId xmlns:p14="http://schemas.microsoft.com/office/powerpoint/2010/main" val="2988944522"/>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a:solidFill>
                  <a:prstClr val="black"/>
                </a:solidFill>
              </a:rPr>
              <a:pPr/>
              <a:t>10/30/2017</a:t>
            </a:fld>
            <a:endParaRPr lang="en-US">
              <a:solidFill>
                <a:prstClr val="black"/>
              </a:solidFill>
            </a:endParaRPr>
          </a:p>
        </p:txBody>
      </p:sp>
      <p:sp>
        <p:nvSpPr>
          <p:cNvPr id="5" name="Footer Placeholder 4"/>
          <p:cNvSpPr>
            <a:spLocks noGrp="1"/>
          </p:cNvSpPr>
          <p:nvPr>
            <p:ph type="ftr" sz="quarter" idx="11"/>
          </p:nvPr>
        </p:nvSpPr>
        <p:spPr>
          <a:xfrm>
            <a:off x="4380083" y="6408288"/>
            <a:ext cx="2350681"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47272" y="6408288"/>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49034504"/>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3323"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1592">
                <a:solidFill>
                  <a:schemeClr val="tx1"/>
                </a:solidFill>
              </a:defRPr>
            </a:lvl1pPr>
            <a:lvl2pPr>
              <a:buNone/>
              <a:defRPr sz="1247">
                <a:solidFill>
                  <a:schemeClr val="tx1">
                    <a:tint val="75000"/>
                  </a:schemeClr>
                </a:solidFill>
              </a:defRPr>
            </a:lvl2pPr>
            <a:lvl3pPr>
              <a:buNone/>
              <a:defRPr sz="1108">
                <a:solidFill>
                  <a:schemeClr val="tx1">
                    <a:tint val="75000"/>
                  </a:schemeClr>
                </a:solidFill>
              </a:defRPr>
            </a:lvl3pPr>
            <a:lvl4pPr>
              <a:buNone/>
              <a:defRPr sz="969">
                <a:solidFill>
                  <a:schemeClr val="tx1">
                    <a:tint val="75000"/>
                  </a:schemeClr>
                </a:solidFill>
              </a:defRPr>
            </a:lvl4pPr>
            <a:lvl5pPr>
              <a:buNone/>
              <a:defRPr sz="969">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a:solidFill>
                  <a:prstClr val="black"/>
                </a:solidFill>
              </a:rPr>
              <a:pPr/>
              <a:t>10/30/2017</a:t>
            </a:fld>
            <a:endParaRPr lang="en-US">
              <a:solidFill>
                <a:prstClr val="black"/>
              </a:solidFill>
            </a:endParaRPr>
          </a:p>
        </p:txBody>
      </p:sp>
      <p:sp>
        <p:nvSpPr>
          <p:cNvPr id="5" name="Footer Placeholder 4"/>
          <p:cNvSpPr>
            <a:spLocks noGrp="1"/>
          </p:cNvSpPr>
          <p:nvPr>
            <p:ph type="ftr" sz="quarter" idx="11"/>
          </p:nvPr>
        </p:nvSpPr>
        <p:spPr>
          <a:xfrm>
            <a:off x="4380083" y="6408288"/>
            <a:ext cx="2350681"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47272" y="6408288"/>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247">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247">
              <a:solidFill>
                <a:prstClr val="white"/>
              </a:solidFill>
            </a:endParaRPr>
          </a:p>
        </p:txBody>
      </p:sp>
    </p:spTree>
    <p:extLst>
      <p:ext uri="{BB962C8B-B14F-4D97-AF65-F5344CB8AC3E}">
        <p14:creationId xmlns:p14="http://schemas.microsoft.com/office/powerpoint/2010/main" val="52328699"/>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6"/>
            <a:ext cx="4038600" cy="4525963"/>
          </a:xfrm>
        </p:spPr>
        <p:txBody>
          <a:bodyPr/>
          <a:lstStyle>
            <a:lvl1pPr>
              <a:defRPr sz="1939"/>
            </a:lvl1pPr>
            <a:lvl2pPr>
              <a:defRPr sz="1661"/>
            </a:lvl2pPr>
            <a:lvl3pPr>
              <a:defRPr sz="1385"/>
            </a:lvl3pPr>
            <a:lvl4pPr>
              <a:defRPr sz="1247"/>
            </a:lvl4pPr>
            <a:lvl5pPr>
              <a:defRPr sz="1247"/>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36"/>
            <a:ext cx="4038600" cy="4525963"/>
          </a:xfrm>
        </p:spPr>
        <p:txBody>
          <a:bodyPr/>
          <a:lstStyle>
            <a:lvl1pPr>
              <a:defRPr sz="1939"/>
            </a:lvl1pPr>
            <a:lvl2pPr>
              <a:defRPr sz="1661"/>
            </a:lvl2pPr>
            <a:lvl3pPr>
              <a:defRPr sz="1385"/>
            </a:lvl3pPr>
            <a:lvl4pPr>
              <a:defRPr sz="1247"/>
            </a:lvl4pPr>
            <a:lvl5pPr>
              <a:defRPr sz="1247"/>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a:solidFill>
                  <a:prstClr val="black"/>
                </a:solidFill>
              </a:rPr>
              <a:pPr/>
              <a:t>10/30/2017</a:t>
            </a:fld>
            <a:endParaRPr lang="en-US">
              <a:solidFill>
                <a:prstClr val="black"/>
              </a:solidFill>
            </a:endParaRPr>
          </a:p>
        </p:txBody>
      </p:sp>
      <p:sp>
        <p:nvSpPr>
          <p:cNvPr id="6" name="Footer Placeholder 5"/>
          <p:cNvSpPr>
            <a:spLocks noGrp="1"/>
          </p:cNvSpPr>
          <p:nvPr>
            <p:ph type="ftr" sz="quarter" idx="11"/>
          </p:nvPr>
        </p:nvSpPr>
        <p:spPr>
          <a:xfrm>
            <a:off x="4380083" y="6408288"/>
            <a:ext cx="2350681"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47272" y="6408288"/>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531036612"/>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1661" b="0">
                <a:solidFill>
                  <a:schemeClr val="bg1"/>
                </a:solidFill>
              </a:defRPr>
            </a:lvl1pPr>
            <a:lvl2pPr>
              <a:buNone/>
              <a:defRPr sz="1385" b="1"/>
            </a:lvl2pPr>
            <a:lvl3pPr>
              <a:buNone/>
              <a:defRPr sz="1247" b="1"/>
            </a:lvl3pPr>
            <a:lvl4pPr>
              <a:buNone/>
              <a:defRPr sz="1108" b="1"/>
            </a:lvl4pPr>
            <a:lvl5pPr>
              <a:buNone/>
              <a:defRPr sz="1108"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0" y="5410200"/>
            <a:ext cx="4041775" cy="762000"/>
          </a:xfrm>
          <a:solidFill>
            <a:schemeClr val="accent1"/>
          </a:solidFill>
          <a:ln w="9652">
            <a:solidFill>
              <a:schemeClr val="accent1"/>
            </a:solidFill>
            <a:miter lim="800000"/>
          </a:ln>
        </p:spPr>
        <p:txBody>
          <a:bodyPr lIns="182880" anchor="ctr"/>
          <a:lstStyle>
            <a:lvl1pPr marL="0" indent="0">
              <a:buNone/>
              <a:defRPr sz="1661" b="0">
                <a:solidFill>
                  <a:schemeClr val="bg1"/>
                </a:solidFill>
              </a:defRPr>
            </a:lvl1pPr>
            <a:lvl2pPr>
              <a:buNone/>
              <a:defRPr sz="1385" b="1"/>
            </a:lvl2pPr>
            <a:lvl3pPr>
              <a:buNone/>
              <a:defRPr sz="1247" b="1"/>
            </a:lvl3pPr>
            <a:lvl4pPr>
              <a:buNone/>
              <a:defRPr sz="1108" b="1"/>
            </a:lvl4pPr>
            <a:lvl5pPr>
              <a:buNone/>
              <a:defRPr sz="1108"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638"/>
            <a:ext cx="4040188" cy="3941763"/>
          </a:xfrm>
          <a:ln>
            <a:noFill/>
            <a:prstDash val="sysDash"/>
            <a:miter lim="800000"/>
          </a:ln>
        </p:spPr>
        <p:txBody>
          <a:bodyPr/>
          <a:lstStyle>
            <a:lvl1pPr>
              <a:defRPr sz="1661"/>
            </a:lvl1pPr>
            <a:lvl2pPr>
              <a:defRPr sz="1385"/>
            </a:lvl2pPr>
            <a:lvl3pPr>
              <a:defRPr sz="1247"/>
            </a:lvl3pPr>
            <a:lvl4pPr>
              <a:defRPr sz="1108"/>
            </a:lvl4pPr>
            <a:lvl5pPr>
              <a:defRPr sz="1108"/>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0" y="1444638"/>
            <a:ext cx="4041775" cy="3941763"/>
          </a:xfrm>
          <a:ln>
            <a:noFill/>
            <a:prstDash val="sysDash"/>
            <a:miter lim="800000"/>
          </a:ln>
        </p:spPr>
        <p:txBody>
          <a:bodyPr/>
          <a:lstStyle>
            <a:lvl1pPr>
              <a:spcBef>
                <a:spcPts val="0"/>
              </a:spcBef>
              <a:defRPr sz="1661"/>
            </a:lvl1pPr>
            <a:lvl2pPr>
              <a:defRPr sz="1385"/>
            </a:lvl2pPr>
            <a:lvl3pPr>
              <a:defRPr sz="1247"/>
            </a:lvl3pPr>
            <a:lvl4pPr>
              <a:defRPr sz="1108"/>
            </a:lvl4pPr>
            <a:lvl5pPr>
              <a:defRPr sz="1108"/>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a:solidFill>
                  <a:prstClr val="black"/>
                </a:solidFill>
              </a:rPr>
              <a:pPr/>
              <a:t>10/30/2017</a:t>
            </a:fld>
            <a:endParaRPr lang="en-US">
              <a:solidFill>
                <a:prstClr val="black"/>
              </a:solidFill>
            </a:endParaRPr>
          </a:p>
        </p:txBody>
      </p:sp>
      <p:sp>
        <p:nvSpPr>
          <p:cNvPr id="8" name="Footer Placeholder 7"/>
          <p:cNvSpPr>
            <a:spLocks noGrp="1"/>
          </p:cNvSpPr>
          <p:nvPr>
            <p:ph type="ftr" sz="quarter" idx="11"/>
          </p:nvPr>
        </p:nvSpPr>
        <p:spPr>
          <a:xfrm>
            <a:off x="4380083" y="6408288"/>
            <a:ext cx="2350681"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647272" y="6408288"/>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728181"/>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a:solidFill>
                  <a:prstClr val="black"/>
                </a:solidFill>
              </a:rPr>
              <a:pPr/>
              <a:t>10/30/2017</a:t>
            </a:fld>
            <a:endParaRPr lang="en-US">
              <a:solidFill>
                <a:prstClr val="black"/>
              </a:solidFill>
            </a:endParaRPr>
          </a:p>
        </p:txBody>
      </p:sp>
      <p:sp>
        <p:nvSpPr>
          <p:cNvPr id="4" name="Footer Placeholder 3"/>
          <p:cNvSpPr>
            <a:spLocks noGrp="1"/>
          </p:cNvSpPr>
          <p:nvPr>
            <p:ph type="ftr" sz="quarter" idx="11"/>
          </p:nvPr>
        </p:nvSpPr>
        <p:spPr>
          <a:xfrm>
            <a:off x="4380083" y="6408288"/>
            <a:ext cx="2350681"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647272" y="6408288"/>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1606656619"/>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hadi">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a:solidFill>
                  <a:prstClr val="black"/>
                </a:solidFill>
              </a:rPr>
              <a:pPr/>
              <a:t>10/30/2017</a:t>
            </a:fld>
            <a:endParaRPr lang="en-US">
              <a:solidFill>
                <a:prstClr val="black"/>
              </a:solidFill>
            </a:endParaRPr>
          </a:p>
        </p:txBody>
      </p:sp>
      <p:sp>
        <p:nvSpPr>
          <p:cNvPr id="3" name="Footer Placeholder 2"/>
          <p:cNvSpPr>
            <a:spLocks noGrp="1"/>
          </p:cNvSpPr>
          <p:nvPr>
            <p:ph type="ftr" sz="quarter" idx="11"/>
          </p:nvPr>
        </p:nvSpPr>
        <p:spPr>
          <a:xfrm>
            <a:off x="4380083" y="6408288"/>
            <a:ext cx="2350681"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647272" y="6408288"/>
            <a:ext cx="496728" cy="365125"/>
          </a:xfrm>
          <a:prstGeom prst="rect">
            <a:avLst/>
          </a:prstGeom>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468790"/>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1731"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108"/>
            </a:lvl1pPr>
            <a:lvl2pPr>
              <a:buNone/>
              <a:defRPr sz="831"/>
            </a:lvl2pPr>
            <a:lvl3pPr>
              <a:buNone/>
              <a:defRPr sz="692"/>
            </a:lvl3pPr>
            <a:lvl4pPr>
              <a:buNone/>
              <a:defRPr sz="623"/>
            </a:lvl4pPr>
            <a:lvl5pPr>
              <a:buNone/>
              <a:defRPr sz="623"/>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2216"/>
            </a:lvl1pPr>
            <a:lvl2pPr>
              <a:defRPr sz="1939"/>
            </a:lvl2pPr>
            <a:lvl3pPr>
              <a:defRPr sz="1661"/>
            </a:lvl3pPr>
            <a:lvl4pPr>
              <a:defRPr sz="1385"/>
            </a:lvl4pPr>
            <a:lvl5pPr>
              <a:defRPr sz="1385"/>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a:solidFill>
                  <a:prstClr val="black"/>
                </a:solidFill>
              </a:rPr>
              <a:pPr/>
              <a:t>10/30/2017</a:t>
            </a:fld>
            <a:endParaRPr lang="en-US">
              <a:solidFill>
                <a:prstClr val="black"/>
              </a:solidFill>
            </a:endParaRPr>
          </a:p>
        </p:txBody>
      </p:sp>
      <p:sp>
        <p:nvSpPr>
          <p:cNvPr id="6" name="Footer Placeholder 5"/>
          <p:cNvSpPr>
            <a:spLocks noGrp="1"/>
          </p:cNvSpPr>
          <p:nvPr>
            <p:ph type="ftr" sz="quarter" idx="11"/>
          </p:nvPr>
        </p:nvSpPr>
        <p:spPr>
          <a:xfrm>
            <a:off x="4380083" y="6408288"/>
            <a:ext cx="2350681"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47272" y="6408288"/>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354647"/>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2662" indent="0" algn="r">
              <a:buNone/>
              <a:defRPr sz="969"/>
            </a:lvl1pPr>
            <a:lvl2pPr>
              <a:defRPr sz="831"/>
            </a:lvl2pPr>
            <a:lvl3pPr>
              <a:defRPr sz="692"/>
            </a:lvl3pPr>
            <a:lvl4pPr>
              <a:defRPr sz="623"/>
            </a:lvl4pPr>
            <a:lvl5pPr>
              <a:defRPr sz="623"/>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216"/>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lvl1pPr>
              <a:defRPr>
                <a:solidFill>
                  <a:schemeClr val="tx1"/>
                </a:solidFill>
              </a:defRPr>
            </a:lvl1pPr>
            <a:extLst/>
          </a:lstStyle>
          <a:p>
            <a:fld id="{1D8BD707-D9CF-40AE-B4C6-C98DA3205C09}" type="datetimeFigureOut">
              <a:rPr lang="en-US" smtClean="0">
                <a:solidFill>
                  <a:prstClr val="black"/>
                </a:solidFill>
              </a:rPr>
              <a:pPr/>
              <a:t>10/30/2017</a:t>
            </a:fld>
            <a:endParaRPr lang="en-US">
              <a:solidFill>
                <a:prstClr val="black"/>
              </a:solidFill>
            </a:endParaRPr>
          </a:p>
        </p:txBody>
      </p:sp>
      <p:sp>
        <p:nvSpPr>
          <p:cNvPr id="6" name="Footer Placeholder 5"/>
          <p:cNvSpPr>
            <a:spLocks noGrp="1"/>
          </p:cNvSpPr>
          <p:nvPr>
            <p:ph type="ftr" sz="quarter" idx="11"/>
          </p:nvPr>
        </p:nvSpPr>
        <p:spPr>
          <a:xfrm>
            <a:off x="4380083" y="6408288"/>
            <a:ext cx="2350681" cy="365125"/>
          </a:xfrm>
          <a:prstGeom prst="rect">
            <a:avLst/>
          </a:prstGeom>
        </p:spPr>
        <p:txBody>
          <a:bodyPr/>
          <a:lstStyle>
            <a:lvl1pPr>
              <a:defRPr>
                <a:solidFill>
                  <a:schemeClr val="tx1"/>
                </a:solidFill>
              </a:defRPr>
            </a:lvl1pPr>
            <a:extLst/>
          </a:lstStyle>
          <a:p>
            <a:endParaRPr lang="en-US">
              <a:solidFill>
                <a:prstClr val="black"/>
              </a:solidFill>
            </a:endParaRPr>
          </a:p>
        </p:txBody>
      </p:sp>
      <p:sp>
        <p:nvSpPr>
          <p:cNvPr id="7" name="Slide Number Placeholder 6"/>
          <p:cNvSpPr>
            <a:spLocks noGrp="1"/>
          </p:cNvSpPr>
          <p:nvPr>
            <p:ph type="sldNum" sz="quarter" idx="12"/>
          </p:nvPr>
        </p:nvSpPr>
        <p:spPr>
          <a:xfrm>
            <a:off x="8647272" y="6408288"/>
            <a:ext cx="365760" cy="365125"/>
          </a:xfrm>
          <a:prstGeom prst="rect">
            <a:avLst/>
          </a:prstGeom>
        </p:spPr>
        <p:txBody>
          <a:bodyPr/>
          <a:lstStyle>
            <a:lvl1pPr>
              <a:defRPr>
                <a:solidFill>
                  <a:schemeClr val="tx1"/>
                </a:solidFill>
              </a:defRPr>
            </a:lvl1pPr>
            <a:extLst/>
          </a:lstStyle>
          <a:p>
            <a:fld id="{B6F15528-21DE-4FAA-801E-634DDDAF4B2B}" type="slidenum">
              <a:rPr lang="en-US" smtClean="0">
                <a:solidFill>
                  <a:prstClr val="black"/>
                </a:solidFill>
              </a:rPr>
              <a:pPr/>
              <a:t>‹#›</a:t>
            </a:fld>
            <a:endParaRPr lang="en-US">
              <a:solidFill>
                <a:prstClr val="black"/>
              </a:solidFill>
            </a:endParaRPr>
          </a:p>
        </p:txBody>
      </p:sp>
      <p:sp>
        <p:nvSpPr>
          <p:cNvPr id="2" name="Title 1"/>
          <p:cNvSpPr>
            <a:spLocks noGrp="1"/>
          </p:cNvSpPr>
          <p:nvPr>
            <p:ph type="title"/>
          </p:nvPr>
        </p:nvSpPr>
        <p:spPr>
          <a:xfrm>
            <a:off x="228603" y="4865122"/>
            <a:ext cx="8075432" cy="562672"/>
          </a:xfrm>
          <a:noFill/>
        </p:spPr>
        <p:txBody>
          <a:bodyPr anchor="t">
            <a:sp3d prstMaterial="softEdge"/>
          </a:bodyPr>
          <a:lstStyle>
            <a:lvl1pPr marR="0" algn="r">
              <a:buNone/>
              <a:defRPr sz="2077"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5"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3305" tIns="31652" rIns="63305" bIns="31652" anchor="t" compatLnSpc="1"/>
          <a:lstStyle/>
          <a:p>
            <a:endParaRPr lang="en-US" sz="1247">
              <a:solidFill>
                <a:prstClr val="black"/>
              </a:solidFill>
            </a:endParaRPr>
          </a:p>
        </p:txBody>
      </p:sp>
      <p:sp>
        <p:nvSpPr>
          <p:cNvPr id="9" name="Freeform 8"/>
          <p:cNvSpPr>
            <a:spLocks/>
          </p:cNvSpPr>
          <p:nvPr/>
        </p:nvSpPr>
        <p:spPr bwMode="auto">
          <a:xfrm>
            <a:off x="485750"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3305" tIns="31652" rIns="63305" bIns="31652" anchor="t" compatLnSpc="1"/>
          <a:lstStyle/>
          <a:p>
            <a:endParaRPr lang="en-US" sz="1247">
              <a:solidFill>
                <a:prstClr val="black"/>
              </a:solidFill>
            </a:endParaRPr>
          </a:p>
        </p:txBody>
      </p:sp>
      <p:cxnSp>
        <p:nvCxnSpPr>
          <p:cNvPr id="11" name="Straight Connector 10"/>
          <p:cNvCxnSpPr/>
          <p:nvPr/>
        </p:nvCxnSpPr>
        <p:spPr>
          <a:xfrm>
            <a:off x="-9219" y="578808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247">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247">
              <a:solidFill>
                <a:prstClr val="white"/>
              </a:solidFill>
            </a:endParaRPr>
          </a:p>
        </p:txBody>
      </p:sp>
    </p:spTree>
    <p:extLst>
      <p:ext uri="{BB962C8B-B14F-4D97-AF65-F5344CB8AC3E}">
        <p14:creationId xmlns:p14="http://schemas.microsoft.com/office/powerpoint/2010/main" val="1914024359"/>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3"/>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a:solidFill>
                  <a:prstClr val="black"/>
                </a:solidFill>
              </a:rPr>
              <a:pPr/>
              <a:t>10/30/2017</a:t>
            </a:fld>
            <a:endParaRPr lang="en-US">
              <a:solidFill>
                <a:prstClr val="black"/>
              </a:solidFill>
            </a:endParaRPr>
          </a:p>
        </p:txBody>
      </p:sp>
      <p:sp>
        <p:nvSpPr>
          <p:cNvPr id="5" name="Footer Placeholder 4"/>
          <p:cNvSpPr>
            <a:spLocks noGrp="1"/>
          </p:cNvSpPr>
          <p:nvPr>
            <p:ph type="ftr" sz="quarter" idx="11"/>
          </p:nvPr>
        </p:nvSpPr>
        <p:spPr>
          <a:xfrm>
            <a:off x="4380083" y="6408288"/>
            <a:ext cx="2350681"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47272" y="6408288"/>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5909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8CBDB6C-1335-444A-B032-77EC396B9032}" type="datetimeFigureOut">
              <a:rPr lang="fa-IR" smtClean="0">
                <a:solidFill>
                  <a:prstClr val="black">
                    <a:tint val="75000"/>
                  </a:prstClr>
                </a:solidFill>
              </a:rPr>
              <a:pPr/>
              <a:t>10/02/1439</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6B679417-5AA1-4936-A20B-9F55B9FEB9AC}"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8058291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984"/>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a:solidFill>
                  <a:prstClr val="black"/>
                </a:solidFill>
              </a:rPr>
              <a:pPr/>
              <a:t>10/30/2017</a:t>
            </a:fld>
            <a:endParaRPr lang="en-US">
              <a:solidFill>
                <a:prstClr val="black"/>
              </a:solidFill>
            </a:endParaRPr>
          </a:p>
        </p:txBody>
      </p:sp>
      <p:sp>
        <p:nvSpPr>
          <p:cNvPr id="5" name="Footer Placeholder 4"/>
          <p:cNvSpPr>
            <a:spLocks noGrp="1"/>
          </p:cNvSpPr>
          <p:nvPr>
            <p:ph type="ftr" sz="quarter" idx="11"/>
          </p:nvPr>
        </p:nvSpPr>
        <p:spPr>
          <a:xfrm>
            <a:off x="4380083" y="6408288"/>
            <a:ext cx="2350681"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47272" y="6408288"/>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8484309"/>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40853373"/>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58780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BDB6C-1335-444A-B032-77EC396B9032}" type="datetimeFigureOut">
              <a:rPr lang="fa-IR" smtClean="0">
                <a:solidFill>
                  <a:prstClr val="black">
                    <a:tint val="75000"/>
                  </a:prstClr>
                </a:solidFill>
              </a:rPr>
              <a:pPr/>
              <a:t>10/02/1439</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6B679417-5AA1-4936-A20B-9F55B9FEB9AC}"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97595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98CBDB6C-1335-444A-B032-77EC396B9032}" type="datetimeFigureOut">
              <a:rPr lang="fa-IR" smtClean="0">
                <a:solidFill>
                  <a:prstClr val="black">
                    <a:tint val="75000"/>
                  </a:prstClr>
                </a:solidFill>
              </a:rPr>
              <a:pPr/>
              <a:t>10/02/1439</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6B679417-5AA1-4936-A20B-9F55B9FEB9AC}"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131985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98CBDB6C-1335-444A-B032-77EC396B9032}" type="datetimeFigureOut">
              <a:rPr lang="fa-IR" smtClean="0">
                <a:solidFill>
                  <a:prstClr val="black">
                    <a:tint val="75000"/>
                  </a:prstClr>
                </a:solidFill>
              </a:rPr>
              <a:pPr/>
              <a:t>10/02/1439</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6B679417-5AA1-4936-A20B-9F55B9FEB9AC}"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661897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98CBDB6C-1335-444A-B032-77EC396B9032}" type="datetimeFigureOut">
              <a:rPr lang="fa-IR" smtClean="0">
                <a:solidFill>
                  <a:prstClr val="black">
                    <a:tint val="75000"/>
                  </a:prstClr>
                </a:solidFill>
              </a:rPr>
              <a:pPr/>
              <a:t>10/02/1439</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6B679417-5AA1-4936-A20B-9F55B9FEB9AC}"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621858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BDB6C-1335-444A-B032-77EC396B9032}" type="datetimeFigureOut">
              <a:rPr lang="fa-IR" smtClean="0">
                <a:solidFill>
                  <a:prstClr val="black">
                    <a:tint val="75000"/>
                  </a:prstClr>
                </a:solidFill>
              </a:rPr>
              <a:pPr/>
              <a:t>10/02/1439</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6B679417-5AA1-4936-A20B-9F55B9FEB9AC}"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870525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BDB6C-1335-444A-B032-77EC396B9032}" type="datetimeFigureOut">
              <a:rPr lang="fa-IR" smtClean="0">
                <a:solidFill>
                  <a:prstClr val="black">
                    <a:tint val="75000"/>
                  </a:prstClr>
                </a:solidFill>
              </a:rPr>
              <a:pPr/>
              <a:t>10/02/1439</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6B679417-5AA1-4936-A20B-9F55B9FEB9AC}"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28656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p:nvSpPr>
        <p:spPr>
          <a:xfrm>
            <a:off x="-9227" y="0"/>
            <a:ext cx="9153237" cy="764704"/>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fa-IR" sz="1350">
              <a:solidFill>
                <a:prstClr val="white"/>
              </a:solidFill>
            </a:endParaRPr>
          </a:p>
        </p:txBody>
      </p:sp>
      <p:sp>
        <p:nvSpPr>
          <p:cNvPr id="3" name="Content Placeholder 2"/>
          <p:cNvSpPr>
            <a:spLocks noGrp="1"/>
          </p:cNvSpPr>
          <p:nvPr>
            <p:ph idx="1"/>
          </p:nvPr>
        </p:nvSpPr>
        <p:spPr>
          <a:xfrm>
            <a:off x="251523" y="836712"/>
            <a:ext cx="8712968" cy="5400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972150DA-9A8A-42F8-B9B3-E733967FB651}" type="datetimeFigureOut">
              <a:rPr lang="fa-IR" smtClean="0">
                <a:solidFill>
                  <a:prstClr val="black"/>
                </a:solidFill>
              </a:rPr>
              <a:pPr/>
              <a:t>10/02/1439</a:t>
            </a:fld>
            <a:endParaRPr lang="fa-IR">
              <a:solidFill>
                <a:prstClr val="black"/>
              </a:solidFill>
            </a:endParaRPr>
          </a:p>
        </p:txBody>
      </p:sp>
      <p:sp>
        <p:nvSpPr>
          <p:cNvPr id="5" name="Footer Placeholder 4"/>
          <p:cNvSpPr>
            <a:spLocks noGrp="1"/>
          </p:cNvSpPr>
          <p:nvPr>
            <p:ph type="ftr" sz="quarter" idx="11"/>
          </p:nvPr>
        </p:nvSpPr>
        <p:spPr/>
        <p:txBody>
          <a:bodyPr/>
          <a:lstStyle/>
          <a:p>
            <a:endParaRPr lang="fa-IR">
              <a:solidFill>
                <a:prstClr val="black"/>
              </a:solidFill>
            </a:endParaRPr>
          </a:p>
        </p:txBody>
      </p:sp>
      <p:sp>
        <p:nvSpPr>
          <p:cNvPr id="6" name="Slide Number Placeholder 5"/>
          <p:cNvSpPr>
            <a:spLocks noGrp="1"/>
          </p:cNvSpPr>
          <p:nvPr>
            <p:ph type="sldNum" sz="quarter" idx="12"/>
          </p:nvPr>
        </p:nvSpPr>
        <p:spPr/>
        <p:txBody>
          <a:bodyPr/>
          <a:lstStyle/>
          <a:p>
            <a:fld id="{D9153C6A-9ED2-48EF-A234-0A941BBFBBAE}" type="slidenum">
              <a:rPr lang="fa-IR" smtClean="0">
                <a:solidFill>
                  <a:prstClr val="black"/>
                </a:solidFill>
              </a:rPr>
              <a:pPr/>
              <a:t>‹#›</a:t>
            </a:fld>
            <a:endParaRPr lang="fa-IR">
              <a:solidFill>
                <a:prstClr val="black"/>
              </a:solidFill>
            </a:endParaRPr>
          </a:p>
        </p:txBody>
      </p:sp>
      <p:sp>
        <p:nvSpPr>
          <p:cNvPr id="7" name="Title 6"/>
          <p:cNvSpPr>
            <a:spLocks noGrp="1"/>
          </p:cNvSpPr>
          <p:nvPr>
            <p:ph type="title"/>
          </p:nvPr>
        </p:nvSpPr>
        <p:spPr>
          <a:xfrm>
            <a:off x="251523" y="116632"/>
            <a:ext cx="8712968" cy="562074"/>
          </a:xfrm>
        </p:spPr>
        <p:txBody>
          <a:bodyPr rtlCol="0">
            <a:scene3d>
              <a:camera prst="orthographicFront"/>
              <a:lightRig rig="soft" dir="t"/>
            </a:scene3d>
            <a:sp3d prstMaterial="softEdge"/>
          </a:bodyPr>
          <a:lstStyle/>
          <a:p>
            <a:r>
              <a:rPr kumimoji="0" lang="en-US" smtClean="0"/>
              <a:t>Click to edit Master title style</a:t>
            </a:r>
            <a:endParaRPr kumimoji="0" lang="en-US" dirty="0"/>
          </a:p>
        </p:txBody>
      </p:sp>
    </p:spTree>
    <p:extLst>
      <p:ext uri="{BB962C8B-B14F-4D97-AF65-F5344CB8AC3E}">
        <p14:creationId xmlns:p14="http://schemas.microsoft.com/office/powerpoint/2010/main" val="184608888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BDB6C-1335-444A-B032-77EC396B9032}" type="datetimeFigureOut">
              <a:rPr lang="fa-IR" smtClean="0">
                <a:solidFill>
                  <a:prstClr val="black">
                    <a:tint val="75000"/>
                  </a:prstClr>
                </a:solidFill>
              </a:rPr>
              <a:pPr/>
              <a:t>10/02/1439</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6B679417-5AA1-4936-A20B-9F55B9FEB9AC}"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254189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8CBDB6C-1335-444A-B032-77EC396B9032}" type="datetimeFigureOut">
              <a:rPr lang="fa-IR" smtClean="0">
                <a:solidFill>
                  <a:prstClr val="black">
                    <a:tint val="75000"/>
                  </a:prstClr>
                </a:solidFill>
              </a:rPr>
              <a:pPr/>
              <a:t>10/02/1439</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6B679417-5AA1-4936-A20B-9F55B9FEB9AC}"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7126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8CBDB6C-1335-444A-B032-77EC396B9032}" type="datetimeFigureOut">
              <a:rPr lang="fa-IR" smtClean="0">
                <a:solidFill>
                  <a:prstClr val="black">
                    <a:tint val="75000"/>
                  </a:prstClr>
                </a:solidFill>
              </a:rPr>
              <a:pPr/>
              <a:t>10/02/1439</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6B679417-5AA1-4936-A20B-9F55B9FEB9AC}"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079300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662">
              <a:solidFill>
                <a:prstClr val="white"/>
              </a:solidFill>
            </a:endParaRPr>
          </a:p>
        </p:txBody>
      </p:sp>
      <p:sp>
        <p:nvSpPr>
          <p:cNvPr id="9" name="Title 8"/>
          <p:cNvSpPr>
            <a:spLocks noGrp="1"/>
          </p:cNvSpPr>
          <p:nvPr>
            <p:ph type="ctrTitle"/>
          </p:nvPr>
        </p:nvSpPr>
        <p:spPr>
          <a:xfrm>
            <a:off x="685800" y="1752977"/>
            <a:ext cx="7772400" cy="1829761"/>
          </a:xfrm>
        </p:spPr>
        <p:txBody>
          <a:bodyPr vert="horz" anchor="b">
            <a:normAutofit/>
            <a:scene3d>
              <a:camera prst="orthographicFront"/>
              <a:lightRig rig="soft" dir="t"/>
            </a:scene3d>
            <a:sp3d prstMaterial="softEdge">
              <a:bevelT w="25400" h="25400"/>
            </a:sp3d>
          </a:bodyPr>
          <a:lstStyle>
            <a:lvl1pPr algn="r">
              <a:defRPr sz="4431"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59086" indent="0" algn="r">
              <a:buNone/>
              <a:defRPr>
                <a:solidFill>
                  <a:schemeClr val="tx2"/>
                </a:solidFill>
              </a:defRPr>
            </a:lvl1pPr>
            <a:lvl2pPr marL="422041" indent="0" algn="ctr">
              <a:buNone/>
            </a:lvl2pPr>
            <a:lvl3pPr marL="844083" indent="0" algn="ctr">
              <a:buNone/>
            </a:lvl3pPr>
            <a:lvl4pPr marL="1266124" indent="0" algn="ctr">
              <a:buNone/>
            </a:lvl4pPr>
            <a:lvl5pPr marL="1688165" indent="0" algn="ctr">
              <a:buNone/>
            </a:lvl5pPr>
            <a:lvl6pPr marL="2110207" indent="0" algn="ctr">
              <a:buNone/>
            </a:lvl6pPr>
            <a:lvl7pPr marL="2532248" indent="0" algn="ctr">
              <a:buNone/>
            </a:lvl7pPr>
            <a:lvl8pPr marL="2954289" indent="0" algn="ctr">
              <a:buNone/>
            </a:lvl8pPr>
            <a:lvl9pPr marL="3376331" indent="0" algn="ctr">
              <a:buNone/>
            </a:lvl9pPr>
            <a:extLst/>
          </a:lstStyle>
          <a:p>
            <a:r>
              <a:rPr kumimoji="0" lang="en-US" smtClean="0"/>
              <a:t>Click to edit Master subtitle style</a:t>
            </a:r>
            <a:endParaRPr kumimoji="0" lang="en-US"/>
          </a:p>
        </p:txBody>
      </p:sp>
      <p:grpSp>
        <p:nvGrpSpPr>
          <p:cNvPr id="2" name="Group 1"/>
          <p:cNvGrpSpPr/>
          <p:nvPr userDrawn="1"/>
        </p:nvGrpSpPr>
        <p:grpSpPr>
          <a:xfrm>
            <a:off x="-375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4">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662">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662">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chemeClr val="accent3">
                <a:lumMod val="75000"/>
              </a:schemeClr>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662">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3" name="Picture 12"/>
          <p:cNvPicPr>
            <a:picLocks noChangeAspect="1"/>
          </p:cNvPicPr>
          <p:nvPr userDrawn="1"/>
        </p:nvPicPr>
        <p:blipFill rotWithShape="1">
          <a:blip r:embed="rId2" cstate="print">
            <a:clrChange>
              <a:clrFrom>
                <a:srgbClr val="FFFFFF"/>
              </a:clrFrom>
              <a:clrTo>
                <a:srgbClr val="FFFFFF">
                  <a:alpha val="0"/>
                </a:srgbClr>
              </a:clrTo>
            </a:clrChange>
            <a:lum bright="100000" contrast="-100000"/>
            <a:extLst>
              <a:ext uri="{28A0092B-C50C-407E-A947-70E740481C1C}">
                <a14:useLocalDpi xmlns:a14="http://schemas.microsoft.com/office/drawing/2010/main" val="0"/>
              </a:ext>
            </a:extLst>
          </a:blip>
          <a:srcRect t="1" b="19416"/>
          <a:stretch/>
        </p:blipFill>
        <p:spPr>
          <a:xfrm>
            <a:off x="-70337" y="4969344"/>
            <a:ext cx="1406769" cy="1889031"/>
          </a:xfrm>
          <a:prstGeom prst="rect">
            <a:avLst/>
          </a:prstGeom>
        </p:spPr>
      </p:pic>
      <p:pic>
        <p:nvPicPr>
          <p:cNvPr id="14" name="Picture 9"/>
          <p:cNvPicPr>
            <a:picLocks noChangeAspect="1"/>
          </p:cNvPicPr>
          <p:nvPr userDrawn="1"/>
        </p:nvPicPr>
        <p:blipFill>
          <a:blip r:embed="rId3" cstate="print">
            <a:lum bright="100000" contrast="-100000"/>
            <a:extLst>
              <a:ext uri="{28A0092B-C50C-407E-A947-70E740481C1C}">
                <a14:useLocalDpi xmlns:a14="http://schemas.microsoft.com/office/drawing/2010/main" val="0"/>
              </a:ext>
            </a:extLst>
          </a:blip>
          <a:stretch>
            <a:fillRect/>
          </a:stretch>
        </p:blipFill>
        <p:spPr bwMode="auto">
          <a:xfrm>
            <a:off x="8269295" y="5809472"/>
            <a:ext cx="734030" cy="1124728"/>
          </a:xfrm>
          <a:prstGeom prst="rect">
            <a:avLst/>
          </a:prstGeom>
          <a:noFill/>
          <a:ln w="9525">
            <a:noFill/>
            <a:miter lim="800000"/>
            <a:headEnd/>
            <a:tailEnd/>
          </a:ln>
        </p:spPr>
      </p:pic>
    </p:spTree>
    <p:extLst>
      <p:ext uri="{BB962C8B-B14F-4D97-AF65-F5344CB8AC3E}">
        <p14:creationId xmlns:p14="http://schemas.microsoft.com/office/powerpoint/2010/main" val="400733002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5" name="Footer Placeholder 4"/>
          <p:cNvSpPr>
            <a:spLocks noGrp="1"/>
          </p:cNvSpPr>
          <p:nvPr>
            <p:ph type="ftr" sz="quarter" idx="11"/>
          </p:nvPr>
        </p:nvSpPr>
        <p:spPr>
          <a:xfrm>
            <a:off x="4380083" y="6408320"/>
            <a:ext cx="2350681"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47272" y="6408320"/>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9502957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431"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123">
                <a:solidFill>
                  <a:schemeClr val="tx1"/>
                </a:solidFill>
              </a:defRPr>
            </a:lvl1pPr>
            <a:lvl2pPr>
              <a:buNone/>
              <a:defRPr sz="1662">
                <a:solidFill>
                  <a:schemeClr val="tx1">
                    <a:tint val="75000"/>
                  </a:schemeClr>
                </a:solidFill>
              </a:defRPr>
            </a:lvl2pPr>
            <a:lvl3pPr>
              <a:buNone/>
              <a:defRPr sz="1477">
                <a:solidFill>
                  <a:schemeClr val="tx1">
                    <a:tint val="75000"/>
                  </a:schemeClr>
                </a:solidFill>
              </a:defRPr>
            </a:lvl3pPr>
            <a:lvl4pPr>
              <a:buNone/>
              <a:defRPr sz="1292">
                <a:solidFill>
                  <a:schemeClr val="tx1">
                    <a:tint val="75000"/>
                  </a:schemeClr>
                </a:solidFill>
              </a:defRPr>
            </a:lvl4pPr>
            <a:lvl5pPr>
              <a:buNone/>
              <a:defRPr sz="1292">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5" name="Footer Placeholder 4"/>
          <p:cNvSpPr>
            <a:spLocks noGrp="1"/>
          </p:cNvSpPr>
          <p:nvPr>
            <p:ph type="ftr" sz="quarter" idx="11"/>
          </p:nvPr>
        </p:nvSpPr>
        <p:spPr>
          <a:xfrm>
            <a:off x="4380083" y="6408320"/>
            <a:ext cx="2350681"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47272" y="6408320"/>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662">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662">
              <a:solidFill>
                <a:prstClr val="white"/>
              </a:solidFill>
            </a:endParaRPr>
          </a:p>
        </p:txBody>
      </p:sp>
    </p:spTree>
    <p:extLst>
      <p:ext uri="{BB962C8B-B14F-4D97-AF65-F5344CB8AC3E}">
        <p14:creationId xmlns:p14="http://schemas.microsoft.com/office/powerpoint/2010/main" val="270648079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6"/>
            <a:ext cx="4038600" cy="4525963"/>
          </a:xfrm>
        </p:spPr>
        <p:txBody>
          <a:bodyPr/>
          <a:lstStyle>
            <a:lvl1pPr>
              <a:defRPr sz="2585"/>
            </a:lvl1pPr>
            <a:lvl2pPr>
              <a:defRPr sz="2215"/>
            </a:lvl2pPr>
            <a:lvl3pPr>
              <a:defRPr sz="1846"/>
            </a:lvl3pPr>
            <a:lvl4pPr>
              <a:defRPr sz="1662"/>
            </a:lvl4pPr>
            <a:lvl5pPr>
              <a:defRPr sz="1662"/>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36"/>
            <a:ext cx="4038600" cy="4525963"/>
          </a:xfrm>
        </p:spPr>
        <p:txBody>
          <a:bodyPr/>
          <a:lstStyle>
            <a:lvl1pPr>
              <a:defRPr sz="2585"/>
            </a:lvl1pPr>
            <a:lvl2pPr>
              <a:defRPr sz="2215"/>
            </a:lvl2pPr>
            <a:lvl3pPr>
              <a:defRPr sz="1846"/>
            </a:lvl3pPr>
            <a:lvl4pPr>
              <a:defRPr sz="1662"/>
            </a:lvl4pPr>
            <a:lvl5pPr>
              <a:defRPr sz="1662"/>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6" name="Footer Placeholder 5"/>
          <p:cNvSpPr>
            <a:spLocks noGrp="1"/>
          </p:cNvSpPr>
          <p:nvPr>
            <p:ph type="ftr" sz="quarter" idx="11"/>
          </p:nvPr>
        </p:nvSpPr>
        <p:spPr>
          <a:xfrm>
            <a:off x="4380083" y="6408320"/>
            <a:ext cx="2350681"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47272" y="6408320"/>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86254657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215" b="0">
                <a:solidFill>
                  <a:schemeClr val="bg1"/>
                </a:solidFill>
              </a:defRPr>
            </a:lvl1pPr>
            <a:lvl2pPr>
              <a:buNone/>
              <a:defRPr sz="1846" b="1"/>
            </a:lvl2pPr>
            <a:lvl3pPr>
              <a:buNone/>
              <a:defRPr sz="1662" b="1"/>
            </a:lvl3pPr>
            <a:lvl4pPr>
              <a:buNone/>
              <a:defRPr sz="1477" b="1"/>
            </a:lvl4pPr>
            <a:lvl5pPr>
              <a:buNone/>
              <a:defRPr sz="1477"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9" y="5410200"/>
            <a:ext cx="4041775" cy="762000"/>
          </a:xfrm>
          <a:solidFill>
            <a:schemeClr val="accent1"/>
          </a:solidFill>
          <a:ln w="9652">
            <a:solidFill>
              <a:schemeClr val="accent1"/>
            </a:solidFill>
            <a:miter lim="800000"/>
          </a:ln>
        </p:spPr>
        <p:txBody>
          <a:bodyPr lIns="182880" anchor="ctr"/>
          <a:lstStyle>
            <a:lvl1pPr marL="0" indent="0">
              <a:buNone/>
              <a:defRPr sz="2215" b="0">
                <a:solidFill>
                  <a:schemeClr val="bg1"/>
                </a:solidFill>
              </a:defRPr>
            </a:lvl1pPr>
            <a:lvl2pPr>
              <a:buNone/>
              <a:defRPr sz="1846" b="1"/>
            </a:lvl2pPr>
            <a:lvl3pPr>
              <a:buNone/>
              <a:defRPr sz="1662" b="1"/>
            </a:lvl3pPr>
            <a:lvl4pPr>
              <a:buNone/>
              <a:defRPr sz="1477" b="1"/>
            </a:lvl4pPr>
            <a:lvl5pPr>
              <a:buNone/>
              <a:defRPr sz="1477"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670"/>
            <a:ext cx="4040188" cy="3941763"/>
          </a:xfrm>
          <a:ln>
            <a:noFill/>
            <a:prstDash val="sysDash"/>
            <a:miter lim="800000"/>
          </a:ln>
        </p:spPr>
        <p:txBody>
          <a:bodyPr/>
          <a:lstStyle>
            <a:lvl1pPr>
              <a:defRPr sz="2215"/>
            </a:lvl1pPr>
            <a:lvl2pPr>
              <a:defRPr sz="1846"/>
            </a:lvl2pPr>
            <a:lvl3pPr>
              <a:defRPr sz="1662"/>
            </a:lvl3pPr>
            <a:lvl4pPr>
              <a:defRPr sz="1477"/>
            </a:lvl4pPr>
            <a:lvl5pPr>
              <a:defRPr sz="1477"/>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9" y="1444670"/>
            <a:ext cx="4041775" cy="3941763"/>
          </a:xfrm>
          <a:ln>
            <a:noFill/>
            <a:prstDash val="sysDash"/>
            <a:miter lim="800000"/>
          </a:ln>
        </p:spPr>
        <p:txBody>
          <a:bodyPr/>
          <a:lstStyle>
            <a:lvl1pPr>
              <a:spcBef>
                <a:spcPts val="0"/>
              </a:spcBef>
              <a:defRPr sz="2215"/>
            </a:lvl1pPr>
            <a:lvl2pPr>
              <a:defRPr sz="1846"/>
            </a:lvl2pPr>
            <a:lvl3pPr>
              <a:defRPr sz="1662"/>
            </a:lvl3pPr>
            <a:lvl4pPr>
              <a:defRPr sz="1477"/>
            </a:lvl4pPr>
            <a:lvl5pPr>
              <a:defRPr sz="1477"/>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8" name="Footer Placeholder 7"/>
          <p:cNvSpPr>
            <a:spLocks noGrp="1"/>
          </p:cNvSpPr>
          <p:nvPr>
            <p:ph type="ftr" sz="quarter" idx="11"/>
          </p:nvPr>
        </p:nvSpPr>
        <p:spPr>
          <a:xfrm>
            <a:off x="4380083" y="6408320"/>
            <a:ext cx="2350681"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647272" y="6408320"/>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78605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4" name="Footer Placeholder 3"/>
          <p:cNvSpPr>
            <a:spLocks noGrp="1"/>
          </p:cNvSpPr>
          <p:nvPr>
            <p:ph type="ftr" sz="quarter" idx="11"/>
          </p:nvPr>
        </p:nvSpPr>
        <p:spPr>
          <a:xfrm>
            <a:off x="4380083" y="6408320"/>
            <a:ext cx="2350681"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647272" y="6408320"/>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123836197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hadi">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3" name="Footer Placeholder 2"/>
          <p:cNvSpPr>
            <a:spLocks noGrp="1"/>
          </p:cNvSpPr>
          <p:nvPr>
            <p:ph type="ftr" sz="quarter" idx="11"/>
          </p:nvPr>
        </p:nvSpPr>
        <p:spPr>
          <a:xfrm>
            <a:off x="4380083" y="6408320"/>
            <a:ext cx="2350681"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647272" y="6408320"/>
            <a:ext cx="496728" cy="365125"/>
          </a:xfrm>
          <a:prstGeom prst="rect">
            <a:avLst/>
          </a:prstGeom>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27747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0">
              <a:schemeClr val="tx2"/>
            </a:gs>
            <a:gs pos="40000">
              <a:schemeClr val="accent1">
                <a:lumMod val="20000"/>
                <a:lumOff val="80000"/>
              </a:schemeClr>
            </a:gs>
            <a:gs pos="100000">
              <a:schemeClr val="accent4">
                <a:lumMod val="60000"/>
                <a:lumOff val="40000"/>
              </a:schemeClr>
            </a:gs>
          </a:gsLst>
          <a:path path="circle">
            <a:fillToRect l="65000" b="98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odyPr>
          <a:lstStyle>
            <a:lvl1pPr algn="l" rtl="1">
              <a:buNone/>
              <a:defRPr sz="3600" b="1" cap="none" baseline="0">
                <a:solidFill>
                  <a:srgbClr val="C00000"/>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55576" y="2924944"/>
            <a:ext cx="4572000" cy="1454888"/>
          </a:xfrm>
        </p:spPr>
        <p:txBody>
          <a:bodyPr lIns="91440" rIns="91440" anchor="t"/>
          <a:lstStyle>
            <a:lvl1pPr marL="0" indent="0" algn="r">
              <a:buNone/>
              <a:defRPr sz="1725">
                <a:solidFill>
                  <a:schemeClr val="bg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p>
            <a:fld id="{972150DA-9A8A-42F8-B9B3-E733967FB651}" type="datetimeFigureOut">
              <a:rPr lang="fa-IR" smtClean="0">
                <a:solidFill>
                  <a:prstClr val="white"/>
                </a:solidFill>
              </a:rPr>
              <a:pPr/>
              <a:t>10/02/1439</a:t>
            </a:fld>
            <a:endParaRPr lang="fa-IR">
              <a:solidFill>
                <a:prstClr val="white"/>
              </a:solidFill>
            </a:endParaRPr>
          </a:p>
        </p:txBody>
      </p:sp>
      <p:sp>
        <p:nvSpPr>
          <p:cNvPr id="5" name="Footer Placeholder 4"/>
          <p:cNvSpPr>
            <a:spLocks noGrp="1"/>
          </p:cNvSpPr>
          <p:nvPr>
            <p:ph type="ftr" sz="quarter" idx="11"/>
          </p:nvPr>
        </p:nvSpPr>
        <p:spPr/>
        <p:txBody>
          <a:bodyPr/>
          <a:lstStyle/>
          <a:p>
            <a:endParaRPr lang="fa-IR">
              <a:solidFill>
                <a:prstClr val="white"/>
              </a:solidFill>
            </a:endParaRPr>
          </a:p>
        </p:txBody>
      </p:sp>
      <p:sp>
        <p:nvSpPr>
          <p:cNvPr id="6" name="Slide Number Placeholder 5"/>
          <p:cNvSpPr>
            <a:spLocks noGrp="1"/>
          </p:cNvSpPr>
          <p:nvPr>
            <p:ph type="sldNum" sz="quarter" idx="12"/>
          </p:nvPr>
        </p:nvSpPr>
        <p:spPr/>
        <p:txBody>
          <a:bodyPr/>
          <a:lstStyle/>
          <a:p>
            <a:fld id="{D9153C6A-9ED2-48EF-A234-0A941BBFBBAE}" type="slidenum">
              <a:rPr lang="fa-IR" smtClean="0">
                <a:solidFill>
                  <a:prstClr val="white"/>
                </a:solidFill>
              </a:rPr>
              <a:pPr/>
              <a:t>‹#›</a:t>
            </a:fld>
            <a:endParaRPr lang="fa-IR">
              <a:solidFill>
                <a:prstClr val="white"/>
              </a:solidFill>
            </a:endParaRPr>
          </a:p>
        </p:txBody>
      </p:sp>
      <p:sp>
        <p:nvSpPr>
          <p:cNvPr id="7" name="Chevron 6"/>
          <p:cNvSpPr/>
          <p:nvPr/>
        </p:nvSpPr>
        <p:spPr>
          <a:xfrm rot="10800000">
            <a:off x="5674070" y="299695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rtl="1"/>
            <a:endParaRPr lang="en-US" sz="1350">
              <a:solidFill>
                <a:prstClr val="white"/>
              </a:solidFill>
            </a:endParaRPr>
          </a:p>
        </p:txBody>
      </p:sp>
      <p:sp>
        <p:nvSpPr>
          <p:cNvPr id="8" name="Chevron 7"/>
          <p:cNvSpPr/>
          <p:nvPr/>
        </p:nvSpPr>
        <p:spPr>
          <a:xfrm rot="10800000">
            <a:off x="5487655" y="299695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rtl="1"/>
            <a:endParaRPr lang="en-US" sz="1350">
              <a:solidFill>
                <a:prstClr val="white"/>
              </a:solidFill>
            </a:endParaRPr>
          </a:p>
        </p:txBody>
      </p:sp>
    </p:spTree>
    <p:extLst>
      <p:ext uri="{BB962C8B-B14F-4D97-AF65-F5344CB8AC3E}">
        <p14:creationId xmlns:p14="http://schemas.microsoft.com/office/powerpoint/2010/main" val="227549211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308"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477"/>
            </a:lvl1pPr>
            <a:lvl2pPr>
              <a:buNone/>
              <a:defRPr sz="1108"/>
            </a:lvl2pPr>
            <a:lvl3pPr>
              <a:buNone/>
              <a:defRPr sz="923"/>
            </a:lvl3pPr>
            <a:lvl4pPr>
              <a:buNone/>
              <a:defRPr sz="831"/>
            </a:lvl4pPr>
            <a:lvl5pPr>
              <a:buNone/>
              <a:defRPr sz="831"/>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2954"/>
            </a:lvl1pPr>
            <a:lvl2pPr>
              <a:defRPr sz="2585"/>
            </a:lvl2pPr>
            <a:lvl3pPr>
              <a:defRPr sz="2215"/>
            </a:lvl3pPr>
            <a:lvl4pPr>
              <a:defRPr sz="1846"/>
            </a:lvl4pPr>
            <a:lvl5pPr>
              <a:defRPr sz="1846"/>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6" name="Footer Placeholder 5"/>
          <p:cNvSpPr>
            <a:spLocks noGrp="1"/>
          </p:cNvSpPr>
          <p:nvPr>
            <p:ph type="ftr" sz="quarter" idx="11"/>
          </p:nvPr>
        </p:nvSpPr>
        <p:spPr>
          <a:xfrm>
            <a:off x="4380083" y="6408320"/>
            <a:ext cx="2350681"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47272" y="6408320"/>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3377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6882" indent="0" algn="r">
              <a:buNone/>
              <a:defRPr sz="1292"/>
            </a:lvl1pPr>
            <a:lvl2pPr>
              <a:defRPr sz="1108"/>
            </a:lvl2pPr>
            <a:lvl3pPr>
              <a:defRPr sz="923"/>
            </a:lvl3pPr>
            <a:lvl4pPr>
              <a:defRPr sz="831"/>
            </a:lvl4pPr>
            <a:lvl5pPr>
              <a:defRPr sz="831"/>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954"/>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lvl1pPr>
              <a:defRPr>
                <a:solidFill>
                  <a:schemeClr val="tx1"/>
                </a:solidFill>
              </a:defRPr>
            </a:lvl1pPr>
            <a:extLst/>
          </a:lstStyle>
          <a:p>
            <a:fld id="{1D8BD707-D9CF-40AE-B4C6-C98DA3205C09}" type="datetimeFigureOut">
              <a:rPr lang="en-US" smtClean="0">
                <a:solidFill>
                  <a:prstClr val="black"/>
                </a:solidFill>
              </a:rPr>
              <a:pPr/>
              <a:t>10/30/2017</a:t>
            </a:fld>
            <a:endParaRPr lang="en-US">
              <a:solidFill>
                <a:prstClr val="black"/>
              </a:solidFill>
            </a:endParaRPr>
          </a:p>
        </p:txBody>
      </p:sp>
      <p:sp>
        <p:nvSpPr>
          <p:cNvPr id="6" name="Footer Placeholder 5"/>
          <p:cNvSpPr>
            <a:spLocks noGrp="1"/>
          </p:cNvSpPr>
          <p:nvPr>
            <p:ph type="ftr" sz="quarter" idx="11"/>
          </p:nvPr>
        </p:nvSpPr>
        <p:spPr>
          <a:xfrm>
            <a:off x="4380083" y="6408320"/>
            <a:ext cx="2350681" cy="365125"/>
          </a:xfrm>
          <a:prstGeom prst="rect">
            <a:avLst/>
          </a:prstGeom>
        </p:spPr>
        <p:txBody>
          <a:bodyPr/>
          <a:lstStyle>
            <a:lvl1pPr>
              <a:defRPr>
                <a:solidFill>
                  <a:schemeClr val="tx1"/>
                </a:solidFill>
              </a:defRPr>
            </a:lvl1pPr>
            <a:extLst/>
          </a:lstStyle>
          <a:p>
            <a:endParaRPr lang="en-US">
              <a:solidFill>
                <a:prstClr val="black"/>
              </a:solidFill>
            </a:endParaRPr>
          </a:p>
        </p:txBody>
      </p:sp>
      <p:sp>
        <p:nvSpPr>
          <p:cNvPr id="7" name="Slide Number Placeholder 6"/>
          <p:cNvSpPr>
            <a:spLocks noGrp="1"/>
          </p:cNvSpPr>
          <p:nvPr>
            <p:ph type="sldNum" sz="quarter" idx="12"/>
          </p:nvPr>
        </p:nvSpPr>
        <p:spPr>
          <a:xfrm>
            <a:off x="8647272" y="6408320"/>
            <a:ext cx="365760" cy="365125"/>
          </a:xfrm>
          <a:prstGeom prst="rect">
            <a:avLst/>
          </a:prstGeom>
        </p:spPr>
        <p:txBody>
          <a:bodyPr/>
          <a:lstStyle>
            <a:lvl1pPr>
              <a:defRPr>
                <a:solidFill>
                  <a:schemeClr val="tx1"/>
                </a:solidFill>
              </a:defRPr>
            </a:lvl1pPr>
            <a:extLst/>
          </a:lstStyle>
          <a:p>
            <a:fld id="{B6F15528-21DE-4FAA-801E-634DDDAF4B2B}" type="slidenum">
              <a:rPr lang="en-US" smtClean="0">
                <a:solidFill>
                  <a:prstClr val="black"/>
                </a:solidFill>
              </a:rPr>
              <a:pPr/>
              <a:t>‹#›</a:t>
            </a:fld>
            <a:endParaRPr lang="en-US">
              <a:solidFill>
                <a:prstClr val="black"/>
              </a:solidFill>
            </a:endParaRPr>
          </a:p>
        </p:txBody>
      </p:sp>
      <p:sp>
        <p:nvSpPr>
          <p:cNvPr id="2" name="Title 1"/>
          <p:cNvSpPr>
            <a:spLocks noGrp="1"/>
          </p:cNvSpPr>
          <p:nvPr>
            <p:ph type="title"/>
          </p:nvPr>
        </p:nvSpPr>
        <p:spPr>
          <a:xfrm>
            <a:off x="228602" y="4865122"/>
            <a:ext cx="8075432" cy="562672"/>
          </a:xfrm>
          <a:noFill/>
        </p:spPr>
        <p:txBody>
          <a:bodyPr anchor="t">
            <a:sp3d prstMaterial="softEdge"/>
          </a:bodyPr>
          <a:lstStyle>
            <a:lvl1pPr marR="0" algn="r">
              <a:buNone/>
              <a:defRPr sz="2769"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4"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84406" tIns="42203" rIns="84406" bIns="42203" anchor="t" compatLnSpc="1"/>
          <a:lstStyle/>
          <a:p>
            <a:endParaRPr lang="en-US" sz="1662">
              <a:solidFill>
                <a:prstClr val="black"/>
              </a:solidFill>
            </a:endParaRPr>
          </a:p>
        </p:txBody>
      </p:sp>
      <p:sp>
        <p:nvSpPr>
          <p:cNvPr id="9" name="Freeform 8"/>
          <p:cNvSpPr>
            <a:spLocks/>
          </p:cNvSpPr>
          <p:nvPr/>
        </p:nvSpPr>
        <p:spPr bwMode="auto">
          <a:xfrm>
            <a:off x="485750"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84406" tIns="42203" rIns="84406" bIns="42203" anchor="t" compatLnSpc="1"/>
          <a:lstStyle/>
          <a:p>
            <a:endParaRPr lang="en-US" sz="1662">
              <a:solidFill>
                <a:prstClr val="black"/>
              </a:solidFill>
            </a:endParaRPr>
          </a:p>
        </p:txBody>
      </p:sp>
      <p:cxnSp>
        <p:nvCxnSpPr>
          <p:cNvPr id="11" name="Straight Connector 10"/>
          <p:cNvCxnSpPr/>
          <p:nvPr/>
        </p:nvCxnSpPr>
        <p:spPr>
          <a:xfrm>
            <a:off x="-9219" y="5788114"/>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662">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662">
              <a:solidFill>
                <a:prstClr val="white"/>
              </a:solidFill>
            </a:endParaRPr>
          </a:p>
        </p:txBody>
      </p:sp>
    </p:spTree>
    <p:extLst>
      <p:ext uri="{BB962C8B-B14F-4D97-AF65-F5344CB8AC3E}">
        <p14:creationId xmlns:p14="http://schemas.microsoft.com/office/powerpoint/2010/main" val="230458325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3"/>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5" name="Footer Placeholder 4"/>
          <p:cNvSpPr>
            <a:spLocks noGrp="1"/>
          </p:cNvSpPr>
          <p:nvPr>
            <p:ph type="ftr" sz="quarter" idx="11"/>
          </p:nvPr>
        </p:nvSpPr>
        <p:spPr>
          <a:xfrm>
            <a:off x="4380083" y="6408320"/>
            <a:ext cx="2350681"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47272" y="6408320"/>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0085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5016"/>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5" name="Footer Placeholder 4"/>
          <p:cNvSpPr>
            <a:spLocks noGrp="1"/>
          </p:cNvSpPr>
          <p:nvPr>
            <p:ph type="ftr" sz="quarter" idx="11"/>
          </p:nvPr>
        </p:nvSpPr>
        <p:spPr>
          <a:xfrm>
            <a:off x="4380083" y="6408320"/>
            <a:ext cx="2350681"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47272" y="6408320"/>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51484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6078603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137035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662">
              <a:solidFill>
                <a:prstClr val="white"/>
              </a:solidFill>
            </a:endParaRPr>
          </a:p>
        </p:txBody>
      </p:sp>
      <p:sp>
        <p:nvSpPr>
          <p:cNvPr id="9" name="Title 8"/>
          <p:cNvSpPr>
            <a:spLocks noGrp="1"/>
          </p:cNvSpPr>
          <p:nvPr>
            <p:ph type="ctrTitle"/>
          </p:nvPr>
        </p:nvSpPr>
        <p:spPr>
          <a:xfrm>
            <a:off x="685800" y="1752969"/>
            <a:ext cx="7772400" cy="1829761"/>
          </a:xfrm>
        </p:spPr>
        <p:txBody>
          <a:bodyPr vert="horz" anchor="b">
            <a:normAutofit/>
            <a:scene3d>
              <a:camera prst="orthographicFront"/>
              <a:lightRig rig="soft" dir="t"/>
            </a:scene3d>
            <a:sp3d prstMaterial="softEdge"/>
          </a:bodyPr>
          <a:lstStyle>
            <a:lvl1pPr algn="ctr">
              <a:defRPr sz="4431" b="1" baseline="0">
                <a:solidFill>
                  <a:srgbClr val="C00000"/>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59086" indent="0" algn="ctr">
              <a:buNone/>
              <a:defRPr b="1">
                <a:solidFill>
                  <a:schemeClr val="tx2"/>
                </a:solidFill>
              </a:defRPr>
            </a:lvl1pPr>
            <a:lvl2pPr marL="422041" indent="0" algn="ctr">
              <a:buNone/>
            </a:lvl2pPr>
            <a:lvl3pPr marL="844083" indent="0" algn="ctr">
              <a:buNone/>
            </a:lvl3pPr>
            <a:lvl4pPr marL="1266124" indent="0" algn="ctr">
              <a:buNone/>
            </a:lvl4pPr>
            <a:lvl5pPr marL="1688165" indent="0" algn="ctr">
              <a:buNone/>
            </a:lvl5pPr>
            <a:lvl6pPr marL="2110207" indent="0" algn="ctr">
              <a:buNone/>
            </a:lvl6pPr>
            <a:lvl7pPr marL="2532248" indent="0" algn="ctr">
              <a:buNone/>
            </a:lvl7pPr>
            <a:lvl8pPr marL="2954289" indent="0" algn="ctr">
              <a:buNone/>
            </a:lvl8pPr>
            <a:lvl9pPr marL="3376331" indent="0" algn="ctr">
              <a:buNone/>
            </a:lvl9pPr>
            <a:extLst/>
          </a:lstStyle>
          <a:p>
            <a:r>
              <a:rPr kumimoji="0" lang="en-US" dirty="0" smtClean="0"/>
              <a:t>Click to edit Master subtitle style</a:t>
            </a:r>
            <a:endParaRPr kumimoji="0" lang="en-US" dirty="0"/>
          </a:p>
        </p:txBody>
      </p:sp>
      <p:grpSp>
        <p:nvGrpSpPr>
          <p:cNvPr id="2" name="Group 1"/>
          <p:cNvGrpSpPr/>
          <p:nvPr/>
        </p:nvGrpSpPr>
        <p:grpSpPr>
          <a:xfrm>
            <a:off x="-375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r" rtl="1"/>
              <a:endParaRPr lang="en-US" sz="1662">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r" rtl="1"/>
              <a:endParaRPr lang="en-US" sz="1662">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rtl="1"/>
              <a:endParaRPr lang="en-US" sz="1662">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8636E0C-335A-471C-846E-40AFCDE2E274}" type="datetime8">
              <a:rPr lang="fa-IR" smtClean="0"/>
              <a:pPr/>
              <a:t>30 اُكتبر 17</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6ED9FA4-3A4C-4386-AF04-0F30519999F3}" type="slidenum">
              <a:rPr lang="fa-IR" smtClean="0"/>
              <a:pPr/>
              <a:t>‹#›</a:t>
            </a:fld>
            <a:endParaRPr lang="fa-I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2812" y="371132"/>
            <a:ext cx="982140" cy="130067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70" y="371133"/>
            <a:ext cx="803024" cy="1300672"/>
          </a:xfrm>
          <a:prstGeom prst="rect">
            <a:avLst/>
          </a:prstGeom>
        </p:spPr>
      </p:pic>
    </p:spTree>
    <p:extLst>
      <p:ext uri="{BB962C8B-B14F-4D97-AF65-F5344CB8AC3E}">
        <p14:creationId xmlns:p14="http://schemas.microsoft.com/office/powerpoint/2010/main" val="38360790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0"/>
            <a:ext cx="9144000" cy="836712"/>
          </a:xfrm>
          <a:prstGeom prst="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62">
              <a:solidFill>
                <a:prstClr val="white"/>
              </a:solidFill>
            </a:endParaRPr>
          </a:p>
        </p:txBody>
      </p:sp>
      <p:sp>
        <p:nvSpPr>
          <p:cNvPr id="3" name="Content Placeholder 2"/>
          <p:cNvSpPr>
            <a:spLocks noGrp="1"/>
          </p:cNvSpPr>
          <p:nvPr>
            <p:ph idx="1"/>
          </p:nvPr>
        </p:nvSpPr>
        <p:spPr>
          <a:xfrm>
            <a:off x="251522" y="836712"/>
            <a:ext cx="8712968" cy="5400600"/>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8E503FD1-67C6-468D-80AD-7DD53F2843CA}" type="datetime8">
              <a:rPr lang="fa-IR" smtClean="0">
                <a:solidFill>
                  <a:prstClr val="black"/>
                </a:solidFill>
              </a:rPr>
              <a:pPr/>
              <a:t>30 اُكتبر 17</a:t>
            </a:fld>
            <a:endParaRPr lang="fa-IR">
              <a:solidFill>
                <a:prstClr val="black"/>
              </a:solidFill>
            </a:endParaRPr>
          </a:p>
        </p:txBody>
      </p:sp>
      <p:sp>
        <p:nvSpPr>
          <p:cNvPr id="5" name="Footer Placeholder 4"/>
          <p:cNvSpPr>
            <a:spLocks noGrp="1"/>
          </p:cNvSpPr>
          <p:nvPr>
            <p:ph type="ftr" sz="quarter" idx="11"/>
          </p:nvPr>
        </p:nvSpPr>
        <p:spPr/>
        <p:txBody>
          <a:bodyPr/>
          <a:lstStyle/>
          <a:p>
            <a:endParaRPr lang="fa-IR">
              <a:solidFill>
                <a:prstClr val="black"/>
              </a:solidFill>
            </a:endParaRPr>
          </a:p>
        </p:txBody>
      </p:sp>
      <p:sp>
        <p:nvSpPr>
          <p:cNvPr id="6" name="Slide Number Placeholder 5"/>
          <p:cNvSpPr>
            <a:spLocks noGrp="1"/>
          </p:cNvSpPr>
          <p:nvPr>
            <p:ph type="sldNum" sz="quarter" idx="12"/>
          </p:nvPr>
        </p:nvSpPr>
        <p:spPr/>
        <p:txBody>
          <a:bodyPr/>
          <a:lstStyle/>
          <a:p>
            <a:fld id="{36ED9FA4-3A4C-4386-AF04-0F30519999F3}" type="slidenum">
              <a:rPr lang="fa-IR" smtClean="0">
                <a:solidFill>
                  <a:prstClr val="black"/>
                </a:solidFill>
              </a:rPr>
              <a:pPr/>
              <a:t>‹#›</a:t>
            </a:fld>
            <a:endParaRPr lang="fa-IR">
              <a:solidFill>
                <a:prstClr val="black"/>
              </a:solidFill>
            </a:endParaRPr>
          </a:p>
        </p:txBody>
      </p:sp>
      <p:sp>
        <p:nvSpPr>
          <p:cNvPr id="7" name="Title 6"/>
          <p:cNvSpPr>
            <a:spLocks noGrp="1"/>
          </p:cNvSpPr>
          <p:nvPr>
            <p:ph type="title"/>
          </p:nvPr>
        </p:nvSpPr>
        <p:spPr>
          <a:xfrm>
            <a:off x="251522" y="274638"/>
            <a:ext cx="8712968" cy="562074"/>
          </a:xfrm>
        </p:spPr>
        <p:txBody>
          <a:bodyPr rtlCol="0">
            <a:scene3d>
              <a:camera prst="orthographicFront"/>
              <a:lightRig rig="soft" dir="t"/>
            </a:scene3d>
            <a:sp3d prstMaterial="softEdge"/>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402559856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duotone>
              <a:schemeClr val="bg2">
                <a:shade val="60000"/>
                <a:satMod val="110000"/>
              </a:schemeClr>
              <a:schemeClr val="bg2">
                <a:tint val="95000"/>
              </a:schemeClr>
            </a:duotone>
            <a:lum/>
          </a:blip>
          <a:srcRect/>
          <a:tile tx="0" ty="0" sx="50000" sy="5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odyPr>
          <a:lstStyle>
            <a:lvl1pPr algn="r" rtl="1">
              <a:buNone/>
              <a:defRPr sz="4431" b="1" cap="none" baseline="0">
                <a:solidFill>
                  <a:srgbClr val="C00000"/>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3923928" y="2996952"/>
            <a:ext cx="4572000" cy="1454888"/>
          </a:xfrm>
        </p:spPr>
        <p:txBody>
          <a:bodyPr lIns="91440" rIns="91440" anchor="t"/>
          <a:lstStyle>
            <a:lvl1pPr marL="0" indent="0" algn="l">
              <a:buNone/>
              <a:defRPr sz="2123">
                <a:solidFill>
                  <a:schemeClr val="tx1"/>
                </a:solidFill>
              </a:defRPr>
            </a:lvl1pPr>
            <a:lvl2pPr>
              <a:buNone/>
              <a:defRPr sz="1662">
                <a:solidFill>
                  <a:schemeClr val="tx1">
                    <a:tint val="75000"/>
                  </a:schemeClr>
                </a:solidFill>
              </a:defRPr>
            </a:lvl2pPr>
            <a:lvl3pPr>
              <a:buNone/>
              <a:defRPr sz="1477">
                <a:solidFill>
                  <a:schemeClr val="tx1">
                    <a:tint val="75000"/>
                  </a:schemeClr>
                </a:solidFill>
              </a:defRPr>
            </a:lvl3pPr>
            <a:lvl4pPr>
              <a:buNone/>
              <a:defRPr sz="1292">
                <a:solidFill>
                  <a:schemeClr val="tx1">
                    <a:tint val="75000"/>
                  </a:schemeClr>
                </a:solidFill>
              </a:defRPr>
            </a:lvl4pPr>
            <a:lvl5pPr>
              <a:buNone/>
              <a:defRPr sz="1292">
                <a:solidFill>
                  <a:schemeClr val="tx1">
                    <a:tint val="75000"/>
                  </a:schemeClr>
                </a:solidFill>
              </a:defRPr>
            </a:lvl5pPr>
            <a:extLst/>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p>
            <a:fld id="{25CCB8C4-91B8-4B12-B574-5FD8D804BCBE}" type="datetime8">
              <a:rPr lang="fa-IR" smtClean="0">
                <a:solidFill>
                  <a:prstClr val="black"/>
                </a:solidFill>
              </a:rPr>
              <a:pPr/>
              <a:t>30 اُكتبر 17</a:t>
            </a:fld>
            <a:endParaRPr lang="fa-IR">
              <a:solidFill>
                <a:prstClr val="black"/>
              </a:solidFill>
            </a:endParaRPr>
          </a:p>
        </p:txBody>
      </p:sp>
      <p:sp>
        <p:nvSpPr>
          <p:cNvPr id="5" name="Footer Placeholder 4"/>
          <p:cNvSpPr>
            <a:spLocks noGrp="1"/>
          </p:cNvSpPr>
          <p:nvPr>
            <p:ph type="ftr" sz="quarter" idx="11"/>
          </p:nvPr>
        </p:nvSpPr>
        <p:spPr/>
        <p:txBody>
          <a:bodyPr/>
          <a:lstStyle/>
          <a:p>
            <a:endParaRPr lang="fa-IR">
              <a:solidFill>
                <a:prstClr val="black"/>
              </a:solidFill>
            </a:endParaRPr>
          </a:p>
        </p:txBody>
      </p:sp>
      <p:sp>
        <p:nvSpPr>
          <p:cNvPr id="6" name="Slide Number Placeholder 5"/>
          <p:cNvSpPr>
            <a:spLocks noGrp="1"/>
          </p:cNvSpPr>
          <p:nvPr>
            <p:ph type="sldNum" sz="quarter" idx="12"/>
          </p:nvPr>
        </p:nvSpPr>
        <p:spPr/>
        <p:txBody>
          <a:bodyPr/>
          <a:lstStyle/>
          <a:p>
            <a:fld id="{36ED9FA4-3A4C-4386-AF04-0F30519999F3}" type="slidenum">
              <a:rPr lang="fa-IR" smtClean="0">
                <a:solidFill>
                  <a:prstClr val="black"/>
                </a:solidFill>
              </a:rPr>
              <a:pPr/>
              <a:t>‹#›</a:t>
            </a:fld>
            <a:endParaRPr lang="fa-IR">
              <a:solidFill>
                <a:prstClr val="black"/>
              </a:solidFill>
            </a:endParaRPr>
          </a:p>
        </p:txBody>
      </p:sp>
      <p:sp>
        <p:nvSpPr>
          <p:cNvPr id="7" name="Chevron 6"/>
          <p:cNvSpPr/>
          <p:nvPr/>
        </p:nvSpPr>
        <p:spPr>
          <a:xfrm>
            <a:off x="3707904" y="306896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rtl="1"/>
            <a:endParaRPr lang="en-US" sz="1662">
              <a:solidFill>
                <a:prstClr val="white"/>
              </a:solidFill>
            </a:endParaRPr>
          </a:p>
        </p:txBody>
      </p:sp>
      <p:sp>
        <p:nvSpPr>
          <p:cNvPr id="8" name="Chevron 7"/>
          <p:cNvSpPr/>
          <p:nvPr/>
        </p:nvSpPr>
        <p:spPr>
          <a:xfrm>
            <a:off x="3521488" y="306896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rtl="1"/>
            <a:endParaRPr lang="en-US" sz="1662">
              <a:solidFill>
                <a:prstClr val="white"/>
              </a:solidFill>
            </a:endParaRPr>
          </a:p>
        </p:txBody>
      </p:sp>
    </p:spTree>
    <p:extLst>
      <p:ext uri="{BB962C8B-B14F-4D97-AF65-F5344CB8AC3E}">
        <p14:creationId xmlns:p14="http://schemas.microsoft.com/office/powerpoint/2010/main" val="3521327100"/>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836712"/>
            <a:ext cx="4244280" cy="5400600"/>
          </a:xfrm>
        </p:spPr>
        <p:txBody>
          <a:bodyPr/>
          <a:lstStyle>
            <a:lvl1pPr>
              <a:defRPr sz="2585"/>
            </a:lvl1pPr>
            <a:lvl2pPr>
              <a:defRPr sz="2215"/>
            </a:lvl2pPr>
            <a:lvl3pPr>
              <a:defRPr sz="1846"/>
            </a:lvl3pPr>
            <a:lvl4pPr>
              <a:defRPr sz="1662"/>
            </a:lvl4pPr>
            <a:lvl5pPr>
              <a:defRPr sz="1662"/>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648200" y="836712"/>
            <a:ext cx="4244280" cy="5400600"/>
          </a:xfrm>
        </p:spPr>
        <p:txBody>
          <a:bodyPr/>
          <a:lstStyle>
            <a:lvl1pPr>
              <a:defRPr sz="2585"/>
            </a:lvl1pPr>
            <a:lvl2pPr>
              <a:defRPr sz="2215"/>
            </a:lvl2pPr>
            <a:lvl3pPr>
              <a:defRPr sz="1846"/>
            </a:lvl3pPr>
            <a:lvl4pPr>
              <a:defRPr sz="1662"/>
            </a:lvl4pPr>
            <a:lvl5pPr>
              <a:defRPr sz="1662"/>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p>
            <a:fld id="{51D4BF7D-928F-4E51-945A-116E0B1750FA}" type="datetime8">
              <a:rPr lang="fa-IR" smtClean="0">
                <a:solidFill>
                  <a:prstClr val="white"/>
                </a:solidFill>
              </a:rPr>
              <a:pPr/>
              <a:t>30 اُكتبر 17</a:t>
            </a:fld>
            <a:endParaRPr lang="fa-IR">
              <a:solidFill>
                <a:prstClr val="white"/>
              </a:solidFill>
            </a:endParaRPr>
          </a:p>
        </p:txBody>
      </p:sp>
      <p:sp>
        <p:nvSpPr>
          <p:cNvPr id="6" name="Footer Placeholder 5"/>
          <p:cNvSpPr>
            <a:spLocks noGrp="1"/>
          </p:cNvSpPr>
          <p:nvPr>
            <p:ph type="ftr" sz="quarter" idx="11"/>
          </p:nvPr>
        </p:nvSpPr>
        <p:spPr/>
        <p:txBody>
          <a:bodyPr/>
          <a:lstStyle/>
          <a:p>
            <a:endParaRPr lang="fa-IR">
              <a:solidFill>
                <a:prstClr val="white"/>
              </a:solidFill>
            </a:endParaRPr>
          </a:p>
        </p:txBody>
      </p:sp>
      <p:sp>
        <p:nvSpPr>
          <p:cNvPr id="7" name="Slide Number Placeholder 6"/>
          <p:cNvSpPr>
            <a:spLocks noGrp="1"/>
          </p:cNvSpPr>
          <p:nvPr>
            <p:ph type="sldNum" sz="quarter" idx="12"/>
          </p:nvPr>
        </p:nvSpPr>
        <p:spPr/>
        <p:txBody>
          <a:bodyPr/>
          <a:lstStyle/>
          <a:p>
            <a:fld id="{36ED9FA4-3A4C-4386-AF04-0F30519999F3}" type="slidenum">
              <a:rPr lang="fa-IR" smtClean="0">
                <a:solidFill>
                  <a:prstClr val="white"/>
                </a:solidFill>
              </a:rPr>
              <a:pPr/>
              <a:t>‹#›</a:t>
            </a:fld>
            <a:endParaRPr lang="fa-IR">
              <a:solidFill>
                <a:prstClr val="white"/>
              </a:solidFill>
            </a:endParaRPr>
          </a:p>
        </p:txBody>
      </p:sp>
      <p:sp>
        <p:nvSpPr>
          <p:cNvPr id="8" name="Title 7"/>
          <p:cNvSpPr>
            <a:spLocks noGrp="1"/>
          </p:cNvSpPr>
          <p:nvPr>
            <p:ph type="title"/>
          </p:nvPr>
        </p:nvSpPr>
        <p:spPr/>
        <p:txBody>
          <a:bodyPr rtlCol="0">
            <a:scene3d>
              <a:camera prst="orthographicFront"/>
              <a:lightRig rig="soft" dir="t"/>
            </a:scene3d>
            <a:sp3d prstMaterial="softEdge"/>
          </a:bodyPr>
          <a:lstStyle>
            <a:lvl1pPr>
              <a:defRPr>
                <a:solidFill>
                  <a:srgbClr val="FFFF00"/>
                </a:solidFill>
              </a:defRPr>
            </a:lvl1pPr>
            <a:extLst/>
          </a:lstStyle>
          <a:p>
            <a:r>
              <a:rPr kumimoji="0" lang="en-US" smtClean="0"/>
              <a:t>Click to edit Master title style</a:t>
            </a:r>
            <a:endParaRPr kumimoji="0" lang="en-US" dirty="0"/>
          </a:p>
        </p:txBody>
      </p:sp>
    </p:spTree>
    <p:extLst>
      <p:ext uri="{BB962C8B-B14F-4D97-AF65-F5344CB8AC3E}">
        <p14:creationId xmlns:p14="http://schemas.microsoft.com/office/powerpoint/2010/main" val="58793382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836712"/>
            <a:ext cx="4244280" cy="5400600"/>
          </a:xfrm>
        </p:spPr>
        <p:txBody>
          <a:bodyPr/>
          <a:lstStyle>
            <a:lvl1pPr>
              <a:defRPr sz="2100"/>
            </a:lvl1pPr>
            <a:lvl2pPr>
              <a:defRPr sz="1800"/>
            </a:lvl2pPr>
            <a:lvl3pPr>
              <a:defRPr sz="1500"/>
            </a:lvl3pPr>
            <a:lvl4pPr>
              <a:defRPr sz="1350"/>
            </a:lvl4pPr>
            <a:lvl5pPr>
              <a:defRPr sz="135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648200" y="836712"/>
            <a:ext cx="4244280" cy="5400600"/>
          </a:xfrm>
        </p:spPr>
        <p:txBody>
          <a:bodyPr/>
          <a:lstStyle>
            <a:lvl1pPr>
              <a:defRPr sz="2100"/>
            </a:lvl1pPr>
            <a:lvl2pPr>
              <a:defRPr sz="1800"/>
            </a:lvl2pPr>
            <a:lvl3pPr>
              <a:defRPr sz="1500"/>
            </a:lvl3pPr>
            <a:lvl4pPr>
              <a:defRPr sz="1350"/>
            </a:lvl4pPr>
            <a:lvl5pPr>
              <a:defRPr sz="135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p>
            <a:fld id="{972150DA-9A8A-42F8-B9B3-E733967FB651}" type="datetimeFigureOut">
              <a:rPr lang="fa-IR" smtClean="0">
                <a:solidFill>
                  <a:prstClr val="white"/>
                </a:solidFill>
              </a:rPr>
              <a:pPr/>
              <a:t>10/02/1439</a:t>
            </a:fld>
            <a:endParaRPr lang="fa-IR">
              <a:solidFill>
                <a:prstClr val="white"/>
              </a:solidFill>
            </a:endParaRPr>
          </a:p>
        </p:txBody>
      </p:sp>
      <p:sp>
        <p:nvSpPr>
          <p:cNvPr id="6" name="Footer Placeholder 5"/>
          <p:cNvSpPr>
            <a:spLocks noGrp="1"/>
          </p:cNvSpPr>
          <p:nvPr>
            <p:ph type="ftr" sz="quarter" idx="11"/>
          </p:nvPr>
        </p:nvSpPr>
        <p:spPr/>
        <p:txBody>
          <a:bodyPr/>
          <a:lstStyle/>
          <a:p>
            <a:endParaRPr lang="fa-IR">
              <a:solidFill>
                <a:prstClr val="white"/>
              </a:solidFill>
            </a:endParaRPr>
          </a:p>
        </p:txBody>
      </p:sp>
      <p:sp>
        <p:nvSpPr>
          <p:cNvPr id="7" name="Slide Number Placeholder 6"/>
          <p:cNvSpPr>
            <a:spLocks noGrp="1"/>
          </p:cNvSpPr>
          <p:nvPr>
            <p:ph type="sldNum" sz="quarter" idx="12"/>
          </p:nvPr>
        </p:nvSpPr>
        <p:spPr/>
        <p:txBody>
          <a:bodyPr/>
          <a:lstStyle/>
          <a:p>
            <a:fld id="{D9153C6A-9ED2-48EF-A234-0A941BBFBBAE}" type="slidenum">
              <a:rPr lang="fa-IR" smtClean="0">
                <a:solidFill>
                  <a:prstClr val="white"/>
                </a:solidFill>
              </a:rPr>
              <a:pPr/>
              <a:t>‹#›</a:t>
            </a:fld>
            <a:endParaRPr lang="fa-IR">
              <a:solidFill>
                <a:prstClr val="white"/>
              </a:solidFill>
            </a:endParaRPr>
          </a:p>
        </p:txBody>
      </p:sp>
      <p:sp>
        <p:nvSpPr>
          <p:cNvPr id="8" name="Title 7"/>
          <p:cNvSpPr>
            <a:spLocks noGrp="1"/>
          </p:cNvSpPr>
          <p:nvPr>
            <p:ph type="title"/>
          </p:nvPr>
        </p:nvSpPr>
        <p:spPr/>
        <p:txBody>
          <a:bodyPr rtlCol="0">
            <a:scene3d>
              <a:camera prst="orthographicFront"/>
              <a:lightRig rig="soft" dir="t"/>
            </a:scene3d>
            <a:sp3d prstMaterial="softEdge"/>
          </a:bodyPr>
          <a:lstStyle>
            <a:lvl1pPr>
              <a:defRPr>
                <a:solidFill>
                  <a:srgbClr val="FFFF00"/>
                </a:solidFill>
              </a:defRPr>
            </a:lvl1pPr>
            <a:extLst/>
          </a:lstStyle>
          <a:p>
            <a:r>
              <a:rPr kumimoji="0" lang="en-US" smtClean="0"/>
              <a:t>Click to edit Master title style</a:t>
            </a:r>
            <a:endParaRPr kumimoji="0" lang="en-US" dirty="0"/>
          </a:p>
        </p:txBody>
      </p:sp>
    </p:spTree>
    <p:extLst>
      <p:ext uri="{BB962C8B-B14F-4D97-AF65-F5344CB8AC3E}">
        <p14:creationId xmlns:p14="http://schemas.microsoft.com/office/powerpoint/2010/main" val="608940115"/>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73050"/>
            <a:ext cx="8640960" cy="563662"/>
          </a:xfrm>
        </p:spPr>
        <p:txBody>
          <a:bodyPr anchor="ctr">
            <a:scene3d>
              <a:camera prst="orthographicFront"/>
              <a:lightRig rig="soft" dir="t"/>
            </a:scene3d>
            <a:sp3d prstMaterial="softEdge"/>
          </a:bodyPr>
          <a:lstStyle>
            <a:lvl1pPr>
              <a:defRPr/>
            </a:lvl1pPr>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251520" y="5410200"/>
            <a:ext cx="4245868" cy="762000"/>
          </a:xfrm>
          <a:solidFill>
            <a:schemeClr val="accent1"/>
          </a:solidFill>
          <a:ln w="9652">
            <a:solidFill>
              <a:schemeClr val="accent1"/>
            </a:solidFill>
            <a:miter lim="800000"/>
          </a:ln>
        </p:spPr>
        <p:txBody>
          <a:bodyPr lIns="182880" anchor="ctr"/>
          <a:lstStyle>
            <a:lvl1pPr marL="0" indent="0">
              <a:buNone/>
              <a:defRPr sz="2215" b="0">
                <a:solidFill>
                  <a:schemeClr val="bg1"/>
                </a:solidFill>
              </a:defRPr>
            </a:lvl1pPr>
            <a:lvl2pPr>
              <a:buNone/>
              <a:defRPr sz="1846" b="1"/>
            </a:lvl2pPr>
            <a:lvl3pPr>
              <a:buNone/>
              <a:defRPr sz="1662" b="1"/>
            </a:lvl3pPr>
            <a:lvl4pPr>
              <a:buNone/>
              <a:defRPr sz="1477" b="1"/>
            </a:lvl4pPr>
            <a:lvl5pPr>
              <a:buNone/>
              <a:defRPr sz="1477"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247454" cy="762000"/>
          </a:xfrm>
          <a:solidFill>
            <a:schemeClr val="accent1"/>
          </a:solidFill>
          <a:ln w="9652">
            <a:solidFill>
              <a:schemeClr val="accent1"/>
            </a:solidFill>
            <a:miter lim="800000"/>
          </a:ln>
        </p:spPr>
        <p:txBody>
          <a:bodyPr lIns="182880" anchor="ctr"/>
          <a:lstStyle>
            <a:lvl1pPr marL="0" indent="0">
              <a:buNone/>
              <a:defRPr sz="2215" b="0">
                <a:solidFill>
                  <a:schemeClr val="bg1"/>
                </a:solidFill>
              </a:defRPr>
            </a:lvl1pPr>
            <a:lvl2pPr>
              <a:buNone/>
              <a:defRPr sz="1846" b="1"/>
            </a:lvl2pPr>
            <a:lvl3pPr>
              <a:buNone/>
              <a:defRPr sz="1662" b="1"/>
            </a:lvl3pPr>
            <a:lvl4pPr>
              <a:buNone/>
              <a:defRPr sz="1477" b="1"/>
            </a:lvl4pPr>
            <a:lvl5pPr>
              <a:buNone/>
              <a:defRPr sz="1477"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51520" y="909088"/>
            <a:ext cx="4245868" cy="4477337"/>
          </a:xfrm>
          <a:ln>
            <a:noFill/>
            <a:prstDash val="sysDash"/>
            <a:miter lim="800000"/>
          </a:ln>
        </p:spPr>
        <p:txBody>
          <a:bodyPr/>
          <a:lstStyle>
            <a:lvl1pPr>
              <a:defRPr sz="2215"/>
            </a:lvl1pPr>
            <a:lvl2pPr>
              <a:defRPr sz="1846"/>
            </a:lvl2pPr>
            <a:lvl3pPr>
              <a:defRPr sz="1662"/>
            </a:lvl3pPr>
            <a:lvl4pPr>
              <a:defRPr sz="1477"/>
            </a:lvl4pPr>
            <a:lvl5pPr>
              <a:defRPr sz="1477"/>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4645028" y="909088"/>
            <a:ext cx="4247455" cy="4477337"/>
          </a:xfrm>
          <a:ln>
            <a:noFill/>
            <a:prstDash val="sysDash"/>
            <a:miter lim="800000"/>
          </a:ln>
        </p:spPr>
        <p:txBody>
          <a:bodyPr/>
          <a:lstStyle>
            <a:lvl1pPr>
              <a:spcBef>
                <a:spcPts val="0"/>
              </a:spcBef>
              <a:defRPr sz="2215"/>
            </a:lvl1pPr>
            <a:lvl2pPr>
              <a:defRPr sz="1846"/>
            </a:lvl2pPr>
            <a:lvl3pPr>
              <a:defRPr sz="1662"/>
            </a:lvl3pPr>
            <a:lvl4pPr>
              <a:defRPr sz="1477"/>
            </a:lvl4pPr>
            <a:lvl5pPr>
              <a:defRPr sz="1477"/>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Date Placeholder 6"/>
          <p:cNvSpPr>
            <a:spLocks noGrp="1"/>
          </p:cNvSpPr>
          <p:nvPr>
            <p:ph type="dt" sz="half" idx="10"/>
          </p:nvPr>
        </p:nvSpPr>
        <p:spPr/>
        <p:txBody>
          <a:bodyPr/>
          <a:lstStyle/>
          <a:p>
            <a:fld id="{AF0006CF-8EC2-4F67-A53B-9345A1FC2310}" type="datetime8">
              <a:rPr lang="fa-IR" smtClean="0">
                <a:solidFill>
                  <a:prstClr val="black"/>
                </a:solidFill>
              </a:rPr>
              <a:pPr/>
              <a:t>30 اُكتبر 17</a:t>
            </a:fld>
            <a:endParaRPr lang="fa-IR">
              <a:solidFill>
                <a:prstClr val="black"/>
              </a:solidFill>
            </a:endParaRPr>
          </a:p>
        </p:txBody>
      </p:sp>
      <p:sp>
        <p:nvSpPr>
          <p:cNvPr id="8" name="Footer Placeholder 7"/>
          <p:cNvSpPr>
            <a:spLocks noGrp="1"/>
          </p:cNvSpPr>
          <p:nvPr>
            <p:ph type="ftr" sz="quarter" idx="11"/>
          </p:nvPr>
        </p:nvSpPr>
        <p:spPr/>
        <p:txBody>
          <a:bodyPr/>
          <a:lstStyle/>
          <a:p>
            <a:endParaRPr lang="fa-IR">
              <a:solidFill>
                <a:prstClr val="black"/>
              </a:solidFill>
            </a:endParaRPr>
          </a:p>
        </p:txBody>
      </p:sp>
      <p:sp>
        <p:nvSpPr>
          <p:cNvPr id="9" name="Slide Number Placeholder 8"/>
          <p:cNvSpPr>
            <a:spLocks noGrp="1"/>
          </p:cNvSpPr>
          <p:nvPr>
            <p:ph type="sldNum" sz="quarter" idx="12"/>
          </p:nvPr>
        </p:nvSpPr>
        <p:spPr/>
        <p:txBody>
          <a:bodyPr/>
          <a:lstStyle/>
          <a:p>
            <a:fld id="{36ED9FA4-3A4C-4386-AF04-0F30519999F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226489206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15C8BF-222D-4F41-8F64-F9ECBAEE25FC}" type="datetime8">
              <a:rPr lang="fa-IR" smtClean="0">
                <a:solidFill>
                  <a:prstClr val="white"/>
                </a:solidFill>
              </a:rPr>
              <a:pPr/>
              <a:t>30 اُكتبر 17</a:t>
            </a:fld>
            <a:endParaRPr lang="fa-IR">
              <a:solidFill>
                <a:prstClr val="white"/>
              </a:solidFill>
            </a:endParaRPr>
          </a:p>
        </p:txBody>
      </p:sp>
      <p:sp>
        <p:nvSpPr>
          <p:cNvPr id="4" name="Footer Placeholder 3"/>
          <p:cNvSpPr>
            <a:spLocks noGrp="1"/>
          </p:cNvSpPr>
          <p:nvPr>
            <p:ph type="ftr" sz="quarter" idx="11"/>
          </p:nvPr>
        </p:nvSpPr>
        <p:spPr/>
        <p:txBody>
          <a:bodyPr/>
          <a:lstStyle/>
          <a:p>
            <a:endParaRPr lang="fa-IR">
              <a:solidFill>
                <a:prstClr val="white"/>
              </a:solidFill>
            </a:endParaRPr>
          </a:p>
        </p:txBody>
      </p:sp>
      <p:sp>
        <p:nvSpPr>
          <p:cNvPr id="5" name="Slide Number Placeholder 4"/>
          <p:cNvSpPr>
            <a:spLocks noGrp="1"/>
          </p:cNvSpPr>
          <p:nvPr>
            <p:ph type="sldNum" sz="quarter" idx="12"/>
          </p:nvPr>
        </p:nvSpPr>
        <p:spPr/>
        <p:txBody>
          <a:bodyPr/>
          <a:lstStyle/>
          <a:p>
            <a:fld id="{36ED9FA4-3A4C-4386-AF04-0F30519999F3}" type="slidenum">
              <a:rPr lang="fa-IR" smtClean="0">
                <a:solidFill>
                  <a:prstClr val="white"/>
                </a:solidFill>
              </a:rPr>
              <a:pPr/>
              <a:t>‹#›</a:t>
            </a:fld>
            <a:endParaRPr lang="fa-IR">
              <a:solidFill>
                <a:prstClr val="white"/>
              </a:solidFill>
            </a:endParaRPr>
          </a:p>
        </p:txBody>
      </p:sp>
      <p:sp>
        <p:nvSpPr>
          <p:cNvPr id="6" name="Title 5"/>
          <p:cNvSpPr>
            <a:spLocks noGrp="1"/>
          </p:cNvSpPr>
          <p:nvPr>
            <p:ph type="title"/>
          </p:nvPr>
        </p:nvSpPr>
        <p:spPr/>
        <p:txBody>
          <a:bodyPr rtlCol="0">
            <a:scene3d>
              <a:camera prst="orthographicFront"/>
              <a:lightRig rig="soft" dir="t"/>
            </a:scene3d>
            <a:sp3d prstMaterial="softEdge"/>
          </a:bodyPr>
          <a:lstStyle>
            <a:lvl1pPr>
              <a:defRPr>
                <a:solidFill>
                  <a:srgbClr val="FFFF00"/>
                </a:solidFill>
              </a:defRPr>
            </a:lvl1pPr>
            <a:extLst/>
          </a:lstStyle>
          <a:p>
            <a:r>
              <a:rPr kumimoji="0" lang="en-US" smtClean="0"/>
              <a:t>Click to edit Master title style</a:t>
            </a:r>
            <a:endParaRPr kumimoji="0" lang="en-US" dirty="0"/>
          </a:p>
        </p:txBody>
      </p:sp>
    </p:spTree>
    <p:extLst>
      <p:ext uri="{BB962C8B-B14F-4D97-AF65-F5344CB8AC3E}">
        <p14:creationId xmlns:p14="http://schemas.microsoft.com/office/powerpoint/2010/main" val="656325757"/>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A80B34-A037-456F-B90E-99CABE6AB988}" type="datetime8">
              <a:rPr lang="fa-IR" smtClean="0">
                <a:solidFill>
                  <a:prstClr val="black"/>
                </a:solidFill>
              </a:rPr>
              <a:pPr/>
              <a:t>30 اُكتبر 17</a:t>
            </a:fld>
            <a:endParaRPr lang="fa-IR">
              <a:solidFill>
                <a:prstClr val="black"/>
              </a:solidFill>
            </a:endParaRPr>
          </a:p>
        </p:txBody>
      </p:sp>
      <p:sp>
        <p:nvSpPr>
          <p:cNvPr id="3" name="Footer Placeholder 2"/>
          <p:cNvSpPr>
            <a:spLocks noGrp="1"/>
          </p:cNvSpPr>
          <p:nvPr>
            <p:ph type="ftr" sz="quarter" idx="11"/>
          </p:nvPr>
        </p:nvSpPr>
        <p:spPr/>
        <p:txBody>
          <a:bodyPr/>
          <a:lstStyle/>
          <a:p>
            <a:endParaRPr lang="fa-IR">
              <a:solidFill>
                <a:prstClr val="black"/>
              </a:solidFill>
            </a:endParaRPr>
          </a:p>
        </p:txBody>
      </p:sp>
      <p:sp>
        <p:nvSpPr>
          <p:cNvPr id="4" name="Slide Number Placeholder 3"/>
          <p:cNvSpPr>
            <a:spLocks noGrp="1"/>
          </p:cNvSpPr>
          <p:nvPr>
            <p:ph type="sldNum" sz="quarter" idx="12"/>
          </p:nvPr>
        </p:nvSpPr>
        <p:spPr/>
        <p:txBody>
          <a:bodyPr/>
          <a:lstStyle/>
          <a:p>
            <a:fld id="{36ED9FA4-3A4C-4386-AF04-0F30519999F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17977693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308"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477"/>
            </a:lvl1pPr>
            <a:lvl2pPr>
              <a:buNone/>
              <a:defRPr sz="1108"/>
            </a:lvl2pPr>
            <a:lvl3pPr>
              <a:buNone/>
              <a:defRPr sz="923"/>
            </a:lvl3pPr>
            <a:lvl4pPr>
              <a:buNone/>
              <a:defRPr sz="831"/>
            </a:lvl4pPr>
            <a:lvl5pPr>
              <a:buNone/>
              <a:defRPr sz="831"/>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2954"/>
            </a:lvl1pPr>
            <a:lvl2pPr>
              <a:defRPr sz="2585"/>
            </a:lvl2pPr>
            <a:lvl3pPr>
              <a:defRPr sz="2215"/>
            </a:lvl3pPr>
            <a:lvl4pPr>
              <a:defRPr sz="1846"/>
            </a:lvl4pPr>
            <a:lvl5pPr>
              <a:defRPr sz="1846"/>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F7D0BE5C-9AEF-4E07-A902-E725D4DE4DDB}" type="datetime8">
              <a:rPr lang="fa-IR" smtClean="0">
                <a:solidFill>
                  <a:prstClr val="black"/>
                </a:solidFill>
              </a:rPr>
              <a:pPr/>
              <a:t>30 اُكتبر 17</a:t>
            </a:fld>
            <a:endParaRPr lang="fa-IR">
              <a:solidFill>
                <a:prstClr val="black"/>
              </a:solidFill>
            </a:endParaRPr>
          </a:p>
        </p:txBody>
      </p:sp>
      <p:sp>
        <p:nvSpPr>
          <p:cNvPr id="6" name="Footer Placeholder 5"/>
          <p:cNvSpPr>
            <a:spLocks noGrp="1"/>
          </p:cNvSpPr>
          <p:nvPr>
            <p:ph type="ftr" sz="quarter" idx="11"/>
          </p:nvPr>
        </p:nvSpPr>
        <p:spPr/>
        <p:txBody>
          <a:bodyPr/>
          <a:lstStyle/>
          <a:p>
            <a:endParaRPr lang="fa-IR">
              <a:solidFill>
                <a:prstClr val="black"/>
              </a:solidFill>
            </a:endParaRPr>
          </a:p>
        </p:txBody>
      </p:sp>
      <p:sp>
        <p:nvSpPr>
          <p:cNvPr id="7" name="Slide Number Placeholder 6"/>
          <p:cNvSpPr>
            <a:spLocks noGrp="1"/>
          </p:cNvSpPr>
          <p:nvPr>
            <p:ph type="sldNum" sz="quarter" idx="12"/>
          </p:nvPr>
        </p:nvSpPr>
        <p:spPr/>
        <p:txBody>
          <a:bodyPr/>
          <a:lstStyle/>
          <a:p>
            <a:fld id="{36ED9FA4-3A4C-4386-AF04-0F30519999F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3449149752"/>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6882" indent="0" algn="r">
              <a:buNone/>
              <a:defRPr sz="1292"/>
            </a:lvl1pPr>
            <a:lvl2pPr>
              <a:defRPr sz="1108"/>
            </a:lvl2pPr>
            <a:lvl3pPr>
              <a:defRPr sz="923"/>
            </a:lvl3pPr>
            <a:lvl4pPr>
              <a:defRPr sz="831"/>
            </a:lvl4pPr>
            <a:lvl5pPr>
              <a:defRPr sz="831"/>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954"/>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3DF18FF-B716-47D2-B998-F181F1BB038C}" type="datetime8">
              <a:rPr lang="fa-IR" smtClean="0">
                <a:solidFill>
                  <a:prstClr val="white"/>
                </a:solidFill>
              </a:rPr>
              <a:pPr/>
              <a:t>30 اُكتبر 17</a:t>
            </a:fld>
            <a:endParaRPr lang="fa-IR">
              <a:solidFill>
                <a:prstClr val="white"/>
              </a:solidFill>
            </a:endParaRPr>
          </a:p>
        </p:txBody>
      </p:sp>
      <p:sp>
        <p:nvSpPr>
          <p:cNvPr id="6" name="Footer Placeholder 5"/>
          <p:cNvSpPr>
            <a:spLocks noGrp="1"/>
          </p:cNvSpPr>
          <p:nvPr>
            <p:ph type="ftr" sz="quarter" idx="11"/>
          </p:nvPr>
        </p:nvSpPr>
        <p:spPr>
          <a:xfrm>
            <a:off x="4380083" y="6408312"/>
            <a:ext cx="2350681" cy="365125"/>
          </a:xfrm>
        </p:spPr>
        <p:txBody>
          <a:bodyPr/>
          <a:lstStyle>
            <a:lvl1pPr>
              <a:defRPr>
                <a:solidFill>
                  <a:schemeClr val="tx1"/>
                </a:solidFill>
              </a:defRPr>
            </a:lvl1pPr>
            <a:extLst/>
          </a:lstStyle>
          <a:p>
            <a:endParaRPr lang="fa-IR">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6ED9FA4-3A4C-4386-AF04-0F30519999F3}" type="slidenum">
              <a:rPr lang="fa-IR" smtClean="0">
                <a:solidFill>
                  <a:prstClr val="white"/>
                </a:solidFill>
              </a:rPr>
              <a:pPr/>
              <a:t>‹#›</a:t>
            </a:fld>
            <a:endParaRPr lang="fa-IR">
              <a:solidFill>
                <a:prstClr val="white"/>
              </a:solidFill>
            </a:endParaRPr>
          </a:p>
        </p:txBody>
      </p:sp>
      <p:sp>
        <p:nvSpPr>
          <p:cNvPr id="2" name="Title 1"/>
          <p:cNvSpPr>
            <a:spLocks noGrp="1"/>
          </p:cNvSpPr>
          <p:nvPr>
            <p:ph type="title"/>
          </p:nvPr>
        </p:nvSpPr>
        <p:spPr>
          <a:xfrm>
            <a:off x="228602" y="4865122"/>
            <a:ext cx="8075432" cy="562672"/>
          </a:xfrm>
          <a:noFill/>
        </p:spPr>
        <p:txBody>
          <a:bodyPr anchor="t">
            <a:sp3d prstMaterial="softEdge"/>
          </a:bodyPr>
          <a:lstStyle>
            <a:lvl1pPr marR="0" algn="r">
              <a:buNone/>
              <a:defRPr sz="2769"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4"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84406" tIns="42203" rIns="84406" bIns="42203" anchor="t" compatLnSpc="1"/>
          <a:lstStyle/>
          <a:p>
            <a:pPr algn="r" rtl="1"/>
            <a:endParaRPr lang="en-US" sz="1662">
              <a:solidFill>
                <a:prstClr val="white"/>
              </a:solidFill>
            </a:endParaRPr>
          </a:p>
        </p:txBody>
      </p:sp>
      <p:sp>
        <p:nvSpPr>
          <p:cNvPr id="9" name="Freeform 8"/>
          <p:cNvSpPr>
            <a:spLocks/>
          </p:cNvSpPr>
          <p:nvPr/>
        </p:nvSpPr>
        <p:spPr bwMode="auto">
          <a:xfrm>
            <a:off x="485750"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84406" tIns="42203" rIns="84406" bIns="42203" anchor="t" compatLnSpc="1"/>
          <a:lstStyle/>
          <a:p>
            <a:pPr algn="r" rtl="1"/>
            <a:endParaRPr lang="en-US" sz="1662">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84406" tIns="42203" rIns="84406" bIns="42203" anchor="ctr" compatLnSpc="1"/>
          <a:lstStyle/>
          <a:p>
            <a:pPr algn="ctr" rtl="1"/>
            <a:endParaRPr lang="en-US" sz="1662">
              <a:solidFill>
                <a:prstClr val="white"/>
              </a:solidFill>
            </a:endParaRPr>
          </a:p>
        </p:txBody>
      </p:sp>
      <p:cxnSp>
        <p:nvCxnSpPr>
          <p:cNvPr id="11" name="Straight Connector 10"/>
          <p:cNvCxnSpPr/>
          <p:nvPr/>
        </p:nvCxnSpPr>
        <p:spPr>
          <a:xfrm>
            <a:off x="-9219" y="5788106"/>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rtl="1"/>
            <a:endParaRPr lang="en-US" sz="1662">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rtl="1"/>
            <a:endParaRPr lang="en-US" sz="1662">
              <a:solidFill>
                <a:prstClr val="white"/>
              </a:solidFill>
            </a:endParaRPr>
          </a:p>
        </p:txBody>
      </p:sp>
    </p:spTree>
    <p:extLst>
      <p:ext uri="{BB962C8B-B14F-4D97-AF65-F5344CB8AC3E}">
        <p14:creationId xmlns:p14="http://schemas.microsoft.com/office/powerpoint/2010/main" val="2533064093"/>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scene3d>
            <a:sp3d prstMaterial="softEdge"/>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3"/>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2C146B-E691-4A69-843A-0324129E11F1}" type="datetime8">
              <a:rPr lang="fa-IR" smtClean="0">
                <a:solidFill>
                  <a:prstClr val="black"/>
                </a:solidFill>
              </a:rPr>
              <a:pPr/>
              <a:t>30 اُكتبر 17</a:t>
            </a:fld>
            <a:endParaRPr lang="fa-IR">
              <a:solidFill>
                <a:prstClr val="black"/>
              </a:solidFill>
            </a:endParaRPr>
          </a:p>
        </p:txBody>
      </p:sp>
      <p:sp>
        <p:nvSpPr>
          <p:cNvPr id="5" name="Footer Placeholder 4"/>
          <p:cNvSpPr>
            <a:spLocks noGrp="1"/>
          </p:cNvSpPr>
          <p:nvPr>
            <p:ph type="ftr" sz="quarter" idx="11"/>
          </p:nvPr>
        </p:nvSpPr>
        <p:spPr/>
        <p:txBody>
          <a:bodyPr/>
          <a:lstStyle/>
          <a:p>
            <a:endParaRPr lang="fa-IR">
              <a:solidFill>
                <a:prstClr val="black"/>
              </a:solidFill>
            </a:endParaRPr>
          </a:p>
        </p:txBody>
      </p:sp>
      <p:sp>
        <p:nvSpPr>
          <p:cNvPr id="6" name="Slide Number Placeholder 5"/>
          <p:cNvSpPr>
            <a:spLocks noGrp="1"/>
          </p:cNvSpPr>
          <p:nvPr>
            <p:ph type="sldNum" sz="quarter" idx="12"/>
          </p:nvPr>
        </p:nvSpPr>
        <p:spPr/>
        <p:txBody>
          <a:bodyPr/>
          <a:lstStyle/>
          <a:p>
            <a:fld id="{36ED9FA4-3A4C-4386-AF04-0F30519999F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5024404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5008"/>
            <a:ext cx="1777470" cy="5592761"/>
          </a:xfrm>
        </p:spPr>
        <p:txBody>
          <a:bodyPr vert="eaVert">
            <a:scene3d>
              <a:camera prst="orthographicFront"/>
              <a:lightRig rig="soft" dir="t"/>
            </a:scene3d>
            <a:sp3d prstMaterial="softEdge"/>
          </a:bodyPr>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8D76F4-92E3-4898-AD78-37042677D927}" type="datetime8">
              <a:rPr lang="fa-IR" smtClean="0">
                <a:solidFill>
                  <a:prstClr val="black"/>
                </a:solidFill>
              </a:rPr>
              <a:pPr/>
              <a:t>30 اُكتبر 17</a:t>
            </a:fld>
            <a:endParaRPr lang="fa-IR">
              <a:solidFill>
                <a:prstClr val="black"/>
              </a:solidFill>
            </a:endParaRPr>
          </a:p>
        </p:txBody>
      </p:sp>
      <p:sp>
        <p:nvSpPr>
          <p:cNvPr id="5" name="Footer Placeholder 4"/>
          <p:cNvSpPr>
            <a:spLocks noGrp="1"/>
          </p:cNvSpPr>
          <p:nvPr>
            <p:ph type="ftr" sz="quarter" idx="11"/>
          </p:nvPr>
        </p:nvSpPr>
        <p:spPr/>
        <p:txBody>
          <a:bodyPr/>
          <a:lstStyle/>
          <a:p>
            <a:endParaRPr lang="fa-IR">
              <a:solidFill>
                <a:prstClr val="black"/>
              </a:solidFill>
            </a:endParaRPr>
          </a:p>
        </p:txBody>
      </p:sp>
      <p:sp>
        <p:nvSpPr>
          <p:cNvPr id="6" name="Slide Number Placeholder 5"/>
          <p:cNvSpPr>
            <a:spLocks noGrp="1"/>
          </p:cNvSpPr>
          <p:nvPr>
            <p:ph type="sldNum" sz="quarter" idx="12"/>
          </p:nvPr>
        </p:nvSpPr>
        <p:spPr/>
        <p:txBody>
          <a:bodyPr/>
          <a:lstStyle/>
          <a:p>
            <a:fld id="{36ED9FA4-3A4C-4386-AF04-0F30519999F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938383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662">
              <a:solidFill>
                <a:prstClr val="white"/>
              </a:solidFill>
            </a:endParaRPr>
          </a:p>
        </p:txBody>
      </p:sp>
      <p:sp>
        <p:nvSpPr>
          <p:cNvPr id="9" name="Title 8"/>
          <p:cNvSpPr>
            <a:spLocks noGrp="1"/>
          </p:cNvSpPr>
          <p:nvPr>
            <p:ph type="ctrTitle"/>
          </p:nvPr>
        </p:nvSpPr>
        <p:spPr>
          <a:xfrm>
            <a:off x="685800" y="1752961"/>
            <a:ext cx="7772400" cy="1829761"/>
          </a:xfrm>
        </p:spPr>
        <p:txBody>
          <a:bodyPr vert="horz" anchor="b">
            <a:normAutofit/>
            <a:scene3d>
              <a:camera prst="orthographicFront"/>
              <a:lightRig rig="soft" dir="t"/>
            </a:scene3d>
            <a:sp3d prstMaterial="softEdge"/>
          </a:bodyPr>
          <a:lstStyle>
            <a:lvl1pPr algn="ctr">
              <a:defRPr sz="4431" b="1" baseline="0">
                <a:solidFill>
                  <a:srgbClr val="C00000"/>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59086" indent="0" algn="ctr">
              <a:buNone/>
              <a:defRPr b="1">
                <a:solidFill>
                  <a:schemeClr val="tx2"/>
                </a:solidFill>
              </a:defRPr>
            </a:lvl1pPr>
            <a:lvl2pPr marL="422041" indent="0" algn="ctr">
              <a:buNone/>
            </a:lvl2pPr>
            <a:lvl3pPr marL="844083" indent="0" algn="ctr">
              <a:buNone/>
            </a:lvl3pPr>
            <a:lvl4pPr marL="1266124" indent="0" algn="ctr">
              <a:buNone/>
            </a:lvl4pPr>
            <a:lvl5pPr marL="1688165" indent="0" algn="ctr">
              <a:buNone/>
            </a:lvl5pPr>
            <a:lvl6pPr marL="2110207" indent="0" algn="ctr">
              <a:buNone/>
            </a:lvl6pPr>
            <a:lvl7pPr marL="2532248" indent="0" algn="ctr">
              <a:buNone/>
            </a:lvl7pPr>
            <a:lvl8pPr marL="2954289" indent="0" algn="ctr">
              <a:buNone/>
            </a:lvl8pPr>
            <a:lvl9pPr marL="3376331" indent="0" algn="ctr">
              <a:buNone/>
            </a:lvl9pPr>
            <a:extLst/>
          </a:lstStyle>
          <a:p>
            <a:r>
              <a:rPr kumimoji="0" lang="en-US" dirty="0" smtClean="0"/>
              <a:t>Click to edit Master subtitle style</a:t>
            </a:r>
            <a:endParaRPr kumimoji="0" lang="en-US" dirty="0"/>
          </a:p>
        </p:txBody>
      </p:sp>
      <p:grpSp>
        <p:nvGrpSpPr>
          <p:cNvPr id="2" name="Group 1"/>
          <p:cNvGrpSpPr/>
          <p:nvPr/>
        </p:nvGrpSpPr>
        <p:grpSpPr>
          <a:xfrm>
            <a:off x="-375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r" rtl="1"/>
              <a:endParaRPr lang="en-US" sz="1662">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r" rtl="1"/>
              <a:endParaRPr lang="en-US" sz="1662">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rtl="1"/>
              <a:endParaRPr lang="en-US" sz="1662">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8636E0C-335A-471C-846E-40AFCDE2E274}" type="datetime8">
              <a:rPr lang="fa-IR" smtClean="0"/>
              <a:pPr/>
              <a:t>30 اُكتبر 17</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6ED9FA4-3A4C-4386-AF04-0F30519999F3}" type="slidenum">
              <a:rPr lang="fa-IR" smtClean="0"/>
              <a:pPr/>
              <a:t>‹#›</a:t>
            </a:fld>
            <a:endParaRPr lang="fa-I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2812" y="371132"/>
            <a:ext cx="982140" cy="130067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70" y="371133"/>
            <a:ext cx="803024" cy="1300672"/>
          </a:xfrm>
          <a:prstGeom prst="rect">
            <a:avLst/>
          </a:prstGeom>
        </p:spPr>
      </p:pic>
    </p:spTree>
    <p:extLst>
      <p:ext uri="{BB962C8B-B14F-4D97-AF65-F5344CB8AC3E}">
        <p14:creationId xmlns:p14="http://schemas.microsoft.com/office/powerpoint/2010/main" val="18193106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0"/>
            <a:ext cx="9144000" cy="836712"/>
          </a:xfrm>
          <a:prstGeom prst="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62">
              <a:solidFill>
                <a:prstClr val="white"/>
              </a:solidFill>
            </a:endParaRPr>
          </a:p>
        </p:txBody>
      </p:sp>
      <p:sp>
        <p:nvSpPr>
          <p:cNvPr id="3" name="Content Placeholder 2"/>
          <p:cNvSpPr>
            <a:spLocks noGrp="1"/>
          </p:cNvSpPr>
          <p:nvPr>
            <p:ph idx="1"/>
          </p:nvPr>
        </p:nvSpPr>
        <p:spPr>
          <a:xfrm>
            <a:off x="251522" y="836712"/>
            <a:ext cx="8712968" cy="5400600"/>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8E503FD1-67C6-468D-80AD-7DD53F2843CA}" type="datetime8">
              <a:rPr lang="fa-IR" smtClean="0">
                <a:solidFill>
                  <a:prstClr val="black"/>
                </a:solidFill>
              </a:rPr>
              <a:pPr/>
              <a:t>30 اُكتبر 17</a:t>
            </a:fld>
            <a:endParaRPr lang="fa-IR">
              <a:solidFill>
                <a:prstClr val="black"/>
              </a:solidFill>
            </a:endParaRPr>
          </a:p>
        </p:txBody>
      </p:sp>
      <p:sp>
        <p:nvSpPr>
          <p:cNvPr id="5" name="Footer Placeholder 4"/>
          <p:cNvSpPr>
            <a:spLocks noGrp="1"/>
          </p:cNvSpPr>
          <p:nvPr>
            <p:ph type="ftr" sz="quarter" idx="11"/>
          </p:nvPr>
        </p:nvSpPr>
        <p:spPr/>
        <p:txBody>
          <a:bodyPr/>
          <a:lstStyle/>
          <a:p>
            <a:endParaRPr lang="fa-IR">
              <a:solidFill>
                <a:prstClr val="black"/>
              </a:solidFill>
            </a:endParaRPr>
          </a:p>
        </p:txBody>
      </p:sp>
      <p:sp>
        <p:nvSpPr>
          <p:cNvPr id="6" name="Slide Number Placeholder 5"/>
          <p:cNvSpPr>
            <a:spLocks noGrp="1"/>
          </p:cNvSpPr>
          <p:nvPr>
            <p:ph type="sldNum" sz="quarter" idx="12"/>
          </p:nvPr>
        </p:nvSpPr>
        <p:spPr/>
        <p:txBody>
          <a:bodyPr/>
          <a:lstStyle/>
          <a:p>
            <a:fld id="{36ED9FA4-3A4C-4386-AF04-0F30519999F3}" type="slidenum">
              <a:rPr lang="fa-IR" smtClean="0">
                <a:solidFill>
                  <a:prstClr val="black"/>
                </a:solidFill>
              </a:rPr>
              <a:pPr/>
              <a:t>‹#›</a:t>
            </a:fld>
            <a:endParaRPr lang="fa-IR">
              <a:solidFill>
                <a:prstClr val="black"/>
              </a:solidFill>
            </a:endParaRPr>
          </a:p>
        </p:txBody>
      </p:sp>
      <p:sp>
        <p:nvSpPr>
          <p:cNvPr id="7" name="Title 6"/>
          <p:cNvSpPr>
            <a:spLocks noGrp="1"/>
          </p:cNvSpPr>
          <p:nvPr>
            <p:ph type="title"/>
          </p:nvPr>
        </p:nvSpPr>
        <p:spPr>
          <a:xfrm>
            <a:off x="251522" y="274638"/>
            <a:ext cx="8712968" cy="562074"/>
          </a:xfrm>
        </p:spPr>
        <p:txBody>
          <a:bodyPr rtlCol="0">
            <a:scene3d>
              <a:camera prst="orthographicFront"/>
              <a:lightRig rig="soft" dir="t"/>
            </a:scene3d>
            <a:sp3d prstMaterial="softEdge"/>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65075971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duotone>
              <a:schemeClr val="bg2">
                <a:shade val="60000"/>
                <a:satMod val="110000"/>
              </a:schemeClr>
              <a:schemeClr val="bg2">
                <a:tint val="95000"/>
              </a:schemeClr>
            </a:duotone>
            <a:lum/>
          </a:blip>
          <a:srcRect/>
          <a:tile tx="0" ty="0" sx="50000" sy="5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odyPr>
          <a:lstStyle>
            <a:lvl1pPr algn="r" rtl="1">
              <a:buNone/>
              <a:defRPr sz="4431" b="1" cap="none" baseline="0">
                <a:solidFill>
                  <a:srgbClr val="C00000"/>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3923928" y="2996952"/>
            <a:ext cx="4572000" cy="1454888"/>
          </a:xfrm>
        </p:spPr>
        <p:txBody>
          <a:bodyPr lIns="91440" rIns="91440" anchor="t"/>
          <a:lstStyle>
            <a:lvl1pPr marL="0" indent="0" algn="l">
              <a:buNone/>
              <a:defRPr sz="2123">
                <a:solidFill>
                  <a:schemeClr val="tx1"/>
                </a:solidFill>
              </a:defRPr>
            </a:lvl1pPr>
            <a:lvl2pPr>
              <a:buNone/>
              <a:defRPr sz="1662">
                <a:solidFill>
                  <a:schemeClr val="tx1">
                    <a:tint val="75000"/>
                  </a:schemeClr>
                </a:solidFill>
              </a:defRPr>
            </a:lvl2pPr>
            <a:lvl3pPr>
              <a:buNone/>
              <a:defRPr sz="1477">
                <a:solidFill>
                  <a:schemeClr val="tx1">
                    <a:tint val="75000"/>
                  </a:schemeClr>
                </a:solidFill>
              </a:defRPr>
            </a:lvl3pPr>
            <a:lvl4pPr>
              <a:buNone/>
              <a:defRPr sz="1292">
                <a:solidFill>
                  <a:schemeClr val="tx1">
                    <a:tint val="75000"/>
                  </a:schemeClr>
                </a:solidFill>
              </a:defRPr>
            </a:lvl4pPr>
            <a:lvl5pPr>
              <a:buNone/>
              <a:defRPr sz="1292">
                <a:solidFill>
                  <a:schemeClr val="tx1">
                    <a:tint val="75000"/>
                  </a:schemeClr>
                </a:solidFill>
              </a:defRPr>
            </a:lvl5pPr>
            <a:extLst/>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p>
            <a:fld id="{25CCB8C4-91B8-4B12-B574-5FD8D804BCBE}" type="datetime8">
              <a:rPr lang="fa-IR" smtClean="0">
                <a:solidFill>
                  <a:prstClr val="black"/>
                </a:solidFill>
              </a:rPr>
              <a:pPr/>
              <a:t>30 اُكتبر 17</a:t>
            </a:fld>
            <a:endParaRPr lang="fa-IR">
              <a:solidFill>
                <a:prstClr val="black"/>
              </a:solidFill>
            </a:endParaRPr>
          </a:p>
        </p:txBody>
      </p:sp>
      <p:sp>
        <p:nvSpPr>
          <p:cNvPr id="5" name="Footer Placeholder 4"/>
          <p:cNvSpPr>
            <a:spLocks noGrp="1"/>
          </p:cNvSpPr>
          <p:nvPr>
            <p:ph type="ftr" sz="quarter" idx="11"/>
          </p:nvPr>
        </p:nvSpPr>
        <p:spPr/>
        <p:txBody>
          <a:bodyPr/>
          <a:lstStyle/>
          <a:p>
            <a:endParaRPr lang="fa-IR">
              <a:solidFill>
                <a:prstClr val="black"/>
              </a:solidFill>
            </a:endParaRPr>
          </a:p>
        </p:txBody>
      </p:sp>
      <p:sp>
        <p:nvSpPr>
          <p:cNvPr id="6" name="Slide Number Placeholder 5"/>
          <p:cNvSpPr>
            <a:spLocks noGrp="1"/>
          </p:cNvSpPr>
          <p:nvPr>
            <p:ph type="sldNum" sz="quarter" idx="12"/>
          </p:nvPr>
        </p:nvSpPr>
        <p:spPr/>
        <p:txBody>
          <a:bodyPr/>
          <a:lstStyle/>
          <a:p>
            <a:fld id="{36ED9FA4-3A4C-4386-AF04-0F30519999F3}" type="slidenum">
              <a:rPr lang="fa-IR" smtClean="0">
                <a:solidFill>
                  <a:prstClr val="black"/>
                </a:solidFill>
              </a:rPr>
              <a:pPr/>
              <a:t>‹#›</a:t>
            </a:fld>
            <a:endParaRPr lang="fa-IR">
              <a:solidFill>
                <a:prstClr val="black"/>
              </a:solidFill>
            </a:endParaRPr>
          </a:p>
        </p:txBody>
      </p:sp>
      <p:sp>
        <p:nvSpPr>
          <p:cNvPr id="7" name="Chevron 6"/>
          <p:cNvSpPr/>
          <p:nvPr/>
        </p:nvSpPr>
        <p:spPr>
          <a:xfrm>
            <a:off x="3707904" y="306896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rtl="1"/>
            <a:endParaRPr lang="en-US" sz="1662">
              <a:solidFill>
                <a:prstClr val="white"/>
              </a:solidFill>
            </a:endParaRPr>
          </a:p>
        </p:txBody>
      </p:sp>
      <p:sp>
        <p:nvSpPr>
          <p:cNvPr id="8" name="Chevron 7"/>
          <p:cNvSpPr/>
          <p:nvPr/>
        </p:nvSpPr>
        <p:spPr>
          <a:xfrm>
            <a:off x="3521488" y="306896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rtl="1"/>
            <a:endParaRPr lang="en-US" sz="1662">
              <a:solidFill>
                <a:prstClr val="white"/>
              </a:solidFill>
            </a:endParaRPr>
          </a:p>
        </p:txBody>
      </p:sp>
    </p:spTree>
    <p:extLst>
      <p:ext uri="{BB962C8B-B14F-4D97-AF65-F5344CB8AC3E}">
        <p14:creationId xmlns:p14="http://schemas.microsoft.com/office/powerpoint/2010/main" val="20398860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73050"/>
            <a:ext cx="8640960" cy="563662"/>
          </a:xfrm>
        </p:spPr>
        <p:txBody>
          <a:bodyPr anchor="ctr">
            <a:scene3d>
              <a:camera prst="orthographicFront"/>
              <a:lightRig rig="soft" dir="t"/>
            </a:scene3d>
            <a:sp3d prstMaterial="softEdge"/>
          </a:bodyPr>
          <a:lstStyle>
            <a:lvl1pPr>
              <a:defRPr/>
            </a:lvl1pPr>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251520" y="5410200"/>
            <a:ext cx="4245868" cy="7620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247455" cy="7620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51520" y="908795"/>
            <a:ext cx="4245868" cy="4477337"/>
          </a:xfrm>
          <a:ln>
            <a:noFill/>
            <a:prstDash val="sysDash"/>
            <a:miter lim="800000"/>
          </a:ln>
        </p:spPr>
        <p:txBody>
          <a:bodyPr/>
          <a:lstStyle>
            <a:lvl1pPr>
              <a:defRPr sz="1800"/>
            </a:lvl1pPr>
            <a:lvl2pPr>
              <a:defRPr sz="1500"/>
            </a:lvl2pPr>
            <a:lvl3pPr>
              <a:defRPr sz="1350"/>
            </a:lvl3pPr>
            <a:lvl4pPr>
              <a:defRPr sz="1200"/>
            </a:lvl4pPr>
            <a:lvl5pPr>
              <a:defRPr sz="12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4645028" y="908795"/>
            <a:ext cx="4247456" cy="4477337"/>
          </a:xfrm>
          <a:ln>
            <a:noFill/>
            <a:prstDash val="sysDash"/>
            <a:miter lim="800000"/>
          </a:ln>
        </p:spPr>
        <p:txBody>
          <a:bodyPr/>
          <a:lstStyle>
            <a:lvl1pPr>
              <a:spcBef>
                <a:spcPts val="0"/>
              </a:spcBef>
              <a:defRPr sz="1800"/>
            </a:lvl1pPr>
            <a:lvl2pPr>
              <a:defRPr sz="1500"/>
            </a:lvl2pPr>
            <a:lvl3pPr>
              <a:defRPr sz="1350"/>
            </a:lvl3pPr>
            <a:lvl4pPr>
              <a:defRPr sz="1200"/>
            </a:lvl4pPr>
            <a:lvl5pPr>
              <a:defRPr sz="12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Date Placeholder 6"/>
          <p:cNvSpPr>
            <a:spLocks noGrp="1"/>
          </p:cNvSpPr>
          <p:nvPr>
            <p:ph type="dt" sz="half" idx="10"/>
          </p:nvPr>
        </p:nvSpPr>
        <p:spPr/>
        <p:txBody>
          <a:bodyPr/>
          <a:lstStyle/>
          <a:p>
            <a:fld id="{972150DA-9A8A-42F8-B9B3-E733967FB651}" type="datetimeFigureOut">
              <a:rPr lang="fa-IR" smtClean="0">
                <a:solidFill>
                  <a:prstClr val="black"/>
                </a:solidFill>
              </a:rPr>
              <a:pPr/>
              <a:t>10/02/1439</a:t>
            </a:fld>
            <a:endParaRPr lang="fa-IR">
              <a:solidFill>
                <a:prstClr val="black"/>
              </a:solidFill>
            </a:endParaRPr>
          </a:p>
        </p:txBody>
      </p:sp>
      <p:sp>
        <p:nvSpPr>
          <p:cNvPr id="8" name="Footer Placeholder 7"/>
          <p:cNvSpPr>
            <a:spLocks noGrp="1"/>
          </p:cNvSpPr>
          <p:nvPr>
            <p:ph type="ftr" sz="quarter" idx="11"/>
          </p:nvPr>
        </p:nvSpPr>
        <p:spPr/>
        <p:txBody>
          <a:bodyPr/>
          <a:lstStyle/>
          <a:p>
            <a:endParaRPr lang="fa-IR">
              <a:solidFill>
                <a:prstClr val="black"/>
              </a:solidFill>
            </a:endParaRPr>
          </a:p>
        </p:txBody>
      </p:sp>
      <p:sp>
        <p:nvSpPr>
          <p:cNvPr id="9" name="Slide Number Placeholder 8"/>
          <p:cNvSpPr>
            <a:spLocks noGrp="1"/>
          </p:cNvSpPr>
          <p:nvPr>
            <p:ph type="sldNum" sz="quarter" idx="12"/>
          </p:nvPr>
        </p:nvSpPr>
        <p:spPr/>
        <p:txBody>
          <a:bodyPr/>
          <a:lstStyle/>
          <a:p>
            <a:fld id="{D9153C6A-9ED2-48EF-A234-0A941BBFBBAE}"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737430994"/>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836712"/>
            <a:ext cx="4244280" cy="5400600"/>
          </a:xfrm>
        </p:spPr>
        <p:txBody>
          <a:bodyPr/>
          <a:lstStyle>
            <a:lvl1pPr>
              <a:defRPr sz="2585"/>
            </a:lvl1pPr>
            <a:lvl2pPr>
              <a:defRPr sz="2215"/>
            </a:lvl2pPr>
            <a:lvl3pPr>
              <a:defRPr sz="1846"/>
            </a:lvl3pPr>
            <a:lvl4pPr>
              <a:defRPr sz="1662"/>
            </a:lvl4pPr>
            <a:lvl5pPr>
              <a:defRPr sz="1662"/>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648200" y="836712"/>
            <a:ext cx="4244280" cy="5400600"/>
          </a:xfrm>
        </p:spPr>
        <p:txBody>
          <a:bodyPr/>
          <a:lstStyle>
            <a:lvl1pPr>
              <a:defRPr sz="2585"/>
            </a:lvl1pPr>
            <a:lvl2pPr>
              <a:defRPr sz="2215"/>
            </a:lvl2pPr>
            <a:lvl3pPr>
              <a:defRPr sz="1846"/>
            </a:lvl3pPr>
            <a:lvl4pPr>
              <a:defRPr sz="1662"/>
            </a:lvl4pPr>
            <a:lvl5pPr>
              <a:defRPr sz="1662"/>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p>
            <a:fld id="{51D4BF7D-928F-4E51-945A-116E0B1750FA}" type="datetime8">
              <a:rPr lang="fa-IR" smtClean="0">
                <a:solidFill>
                  <a:prstClr val="white"/>
                </a:solidFill>
              </a:rPr>
              <a:pPr/>
              <a:t>30 اُكتبر 17</a:t>
            </a:fld>
            <a:endParaRPr lang="fa-IR">
              <a:solidFill>
                <a:prstClr val="white"/>
              </a:solidFill>
            </a:endParaRPr>
          </a:p>
        </p:txBody>
      </p:sp>
      <p:sp>
        <p:nvSpPr>
          <p:cNvPr id="6" name="Footer Placeholder 5"/>
          <p:cNvSpPr>
            <a:spLocks noGrp="1"/>
          </p:cNvSpPr>
          <p:nvPr>
            <p:ph type="ftr" sz="quarter" idx="11"/>
          </p:nvPr>
        </p:nvSpPr>
        <p:spPr/>
        <p:txBody>
          <a:bodyPr/>
          <a:lstStyle/>
          <a:p>
            <a:endParaRPr lang="fa-IR">
              <a:solidFill>
                <a:prstClr val="white"/>
              </a:solidFill>
            </a:endParaRPr>
          </a:p>
        </p:txBody>
      </p:sp>
      <p:sp>
        <p:nvSpPr>
          <p:cNvPr id="7" name="Slide Number Placeholder 6"/>
          <p:cNvSpPr>
            <a:spLocks noGrp="1"/>
          </p:cNvSpPr>
          <p:nvPr>
            <p:ph type="sldNum" sz="quarter" idx="12"/>
          </p:nvPr>
        </p:nvSpPr>
        <p:spPr/>
        <p:txBody>
          <a:bodyPr/>
          <a:lstStyle/>
          <a:p>
            <a:fld id="{36ED9FA4-3A4C-4386-AF04-0F30519999F3}" type="slidenum">
              <a:rPr lang="fa-IR" smtClean="0">
                <a:solidFill>
                  <a:prstClr val="white"/>
                </a:solidFill>
              </a:rPr>
              <a:pPr/>
              <a:t>‹#›</a:t>
            </a:fld>
            <a:endParaRPr lang="fa-IR">
              <a:solidFill>
                <a:prstClr val="white"/>
              </a:solidFill>
            </a:endParaRPr>
          </a:p>
        </p:txBody>
      </p:sp>
      <p:sp>
        <p:nvSpPr>
          <p:cNvPr id="8" name="Title 7"/>
          <p:cNvSpPr>
            <a:spLocks noGrp="1"/>
          </p:cNvSpPr>
          <p:nvPr>
            <p:ph type="title"/>
          </p:nvPr>
        </p:nvSpPr>
        <p:spPr/>
        <p:txBody>
          <a:bodyPr rtlCol="0">
            <a:scene3d>
              <a:camera prst="orthographicFront"/>
              <a:lightRig rig="soft" dir="t"/>
            </a:scene3d>
            <a:sp3d prstMaterial="softEdge"/>
          </a:bodyPr>
          <a:lstStyle>
            <a:lvl1pPr>
              <a:defRPr>
                <a:solidFill>
                  <a:srgbClr val="FFFF00"/>
                </a:solidFill>
              </a:defRPr>
            </a:lvl1pPr>
            <a:extLst/>
          </a:lstStyle>
          <a:p>
            <a:r>
              <a:rPr kumimoji="0" lang="en-US" smtClean="0"/>
              <a:t>Click to edit Master title style</a:t>
            </a:r>
            <a:endParaRPr kumimoji="0" lang="en-US" dirty="0"/>
          </a:p>
        </p:txBody>
      </p:sp>
    </p:spTree>
    <p:extLst>
      <p:ext uri="{BB962C8B-B14F-4D97-AF65-F5344CB8AC3E}">
        <p14:creationId xmlns:p14="http://schemas.microsoft.com/office/powerpoint/2010/main" val="3206653754"/>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73050"/>
            <a:ext cx="8640960" cy="563662"/>
          </a:xfrm>
        </p:spPr>
        <p:txBody>
          <a:bodyPr anchor="ctr">
            <a:scene3d>
              <a:camera prst="orthographicFront"/>
              <a:lightRig rig="soft" dir="t"/>
            </a:scene3d>
            <a:sp3d prstMaterial="softEdge"/>
          </a:bodyPr>
          <a:lstStyle>
            <a:lvl1pPr>
              <a:defRPr/>
            </a:lvl1pPr>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251520" y="5410200"/>
            <a:ext cx="4245868" cy="762000"/>
          </a:xfrm>
          <a:solidFill>
            <a:schemeClr val="accent1"/>
          </a:solidFill>
          <a:ln w="9652">
            <a:solidFill>
              <a:schemeClr val="accent1"/>
            </a:solidFill>
            <a:miter lim="800000"/>
          </a:ln>
        </p:spPr>
        <p:txBody>
          <a:bodyPr lIns="182880" anchor="ctr"/>
          <a:lstStyle>
            <a:lvl1pPr marL="0" indent="0">
              <a:buNone/>
              <a:defRPr sz="2215" b="0">
                <a:solidFill>
                  <a:schemeClr val="bg1"/>
                </a:solidFill>
              </a:defRPr>
            </a:lvl1pPr>
            <a:lvl2pPr>
              <a:buNone/>
              <a:defRPr sz="1846" b="1"/>
            </a:lvl2pPr>
            <a:lvl3pPr>
              <a:buNone/>
              <a:defRPr sz="1662" b="1"/>
            </a:lvl3pPr>
            <a:lvl4pPr>
              <a:buNone/>
              <a:defRPr sz="1477" b="1"/>
            </a:lvl4pPr>
            <a:lvl5pPr>
              <a:buNone/>
              <a:defRPr sz="1477"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247454" cy="762000"/>
          </a:xfrm>
          <a:solidFill>
            <a:schemeClr val="accent1"/>
          </a:solidFill>
          <a:ln w="9652">
            <a:solidFill>
              <a:schemeClr val="accent1"/>
            </a:solidFill>
            <a:miter lim="800000"/>
          </a:ln>
        </p:spPr>
        <p:txBody>
          <a:bodyPr lIns="182880" anchor="ctr"/>
          <a:lstStyle>
            <a:lvl1pPr marL="0" indent="0">
              <a:buNone/>
              <a:defRPr sz="2215" b="0">
                <a:solidFill>
                  <a:schemeClr val="bg1"/>
                </a:solidFill>
              </a:defRPr>
            </a:lvl1pPr>
            <a:lvl2pPr>
              <a:buNone/>
              <a:defRPr sz="1846" b="1"/>
            </a:lvl2pPr>
            <a:lvl3pPr>
              <a:buNone/>
              <a:defRPr sz="1662" b="1"/>
            </a:lvl3pPr>
            <a:lvl4pPr>
              <a:buNone/>
              <a:defRPr sz="1477" b="1"/>
            </a:lvl4pPr>
            <a:lvl5pPr>
              <a:buNone/>
              <a:defRPr sz="1477"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51520" y="909080"/>
            <a:ext cx="4245868" cy="4477337"/>
          </a:xfrm>
          <a:ln>
            <a:noFill/>
            <a:prstDash val="sysDash"/>
            <a:miter lim="800000"/>
          </a:ln>
        </p:spPr>
        <p:txBody>
          <a:bodyPr/>
          <a:lstStyle>
            <a:lvl1pPr>
              <a:defRPr sz="2215"/>
            </a:lvl1pPr>
            <a:lvl2pPr>
              <a:defRPr sz="1846"/>
            </a:lvl2pPr>
            <a:lvl3pPr>
              <a:defRPr sz="1662"/>
            </a:lvl3pPr>
            <a:lvl4pPr>
              <a:defRPr sz="1477"/>
            </a:lvl4pPr>
            <a:lvl5pPr>
              <a:defRPr sz="1477"/>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4645028" y="909080"/>
            <a:ext cx="4247455" cy="4477337"/>
          </a:xfrm>
          <a:ln>
            <a:noFill/>
            <a:prstDash val="sysDash"/>
            <a:miter lim="800000"/>
          </a:ln>
        </p:spPr>
        <p:txBody>
          <a:bodyPr/>
          <a:lstStyle>
            <a:lvl1pPr>
              <a:spcBef>
                <a:spcPts val="0"/>
              </a:spcBef>
              <a:defRPr sz="2215"/>
            </a:lvl1pPr>
            <a:lvl2pPr>
              <a:defRPr sz="1846"/>
            </a:lvl2pPr>
            <a:lvl3pPr>
              <a:defRPr sz="1662"/>
            </a:lvl3pPr>
            <a:lvl4pPr>
              <a:defRPr sz="1477"/>
            </a:lvl4pPr>
            <a:lvl5pPr>
              <a:defRPr sz="1477"/>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Date Placeholder 6"/>
          <p:cNvSpPr>
            <a:spLocks noGrp="1"/>
          </p:cNvSpPr>
          <p:nvPr>
            <p:ph type="dt" sz="half" idx="10"/>
          </p:nvPr>
        </p:nvSpPr>
        <p:spPr/>
        <p:txBody>
          <a:bodyPr/>
          <a:lstStyle/>
          <a:p>
            <a:fld id="{AF0006CF-8EC2-4F67-A53B-9345A1FC2310}" type="datetime8">
              <a:rPr lang="fa-IR" smtClean="0">
                <a:solidFill>
                  <a:prstClr val="black"/>
                </a:solidFill>
              </a:rPr>
              <a:pPr/>
              <a:t>30 اُكتبر 17</a:t>
            </a:fld>
            <a:endParaRPr lang="fa-IR">
              <a:solidFill>
                <a:prstClr val="black"/>
              </a:solidFill>
            </a:endParaRPr>
          </a:p>
        </p:txBody>
      </p:sp>
      <p:sp>
        <p:nvSpPr>
          <p:cNvPr id="8" name="Footer Placeholder 7"/>
          <p:cNvSpPr>
            <a:spLocks noGrp="1"/>
          </p:cNvSpPr>
          <p:nvPr>
            <p:ph type="ftr" sz="quarter" idx="11"/>
          </p:nvPr>
        </p:nvSpPr>
        <p:spPr/>
        <p:txBody>
          <a:bodyPr/>
          <a:lstStyle/>
          <a:p>
            <a:endParaRPr lang="fa-IR">
              <a:solidFill>
                <a:prstClr val="black"/>
              </a:solidFill>
            </a:endParaRPr>
          </a:p>
        </p:txBody>
      </p:sp>
      <p:sp>
        <p:nvSpPr>
          <p:cNvPr id="9" name="Slide Number Placeholder 8"/>
          <p:cNvSpPr>
            <a:spLocks noGrp="1"/>
          </p:cNvSpPr>
          <p:nvPr>
            <p:ph type="sldNum" sz="quarter" idx="12"/>
          </p:nvPr>
        </p:nvSpPr>
        <p:spPr/>
        <p:txBody>
          <a:bodyPr/>
          <a:lstStyle/>
          <a:p>
            <a:fld id="{36ED9FA4-3A4C-4386-AF04-0F30519999F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2463205580"/>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15C8BF-222D-4F41-8F64-F9ECBAEE25FC}" type="datetime8">
              <a:rPr lang="fa-IR" smtClean="0">
                <a:solidFill>
                  <a:prstClr val="white"/>
                </a:solidFill>
              </a:rPr>
              <a:pPr/>
              <a:t>30 اُكتبر 17</a:t>
            </a:fld>
            <a:endParaRPr lang="fa-IR">
              <a:solidFill>
                <a:prstClr val="white"/>
              </a:solidFill>
            </a:endParaRPr>
          </a:p>
        </p:txBody>
      </p:sp>
      <p:sp>
        <p:nvSpPr>
          <p:cNvPr id="4" name="Footer Placeholder 3"/>
          <p:cNvSpPr>
            <a:spLocks noGrp="1"/>
          </p:cNvSpPr>
          <p:nvPr>
            <p:ph type="ftr" sz="quarter" idx="11"/>
          </p:nvPr>
        </p:nvSpPr>
        <p:spPr/>
        <p:txBody>
          <a:bodyPr/>
          <a:lstStyle/>
          <a:p>
            <a:endParaRPr lang="fa-IR">
              <a:solidFill>
                <a:prstClr val="white"/>
              </a:solidFill>
            </a:endParaRPr>
          </a:p>
        </p:txBody>
      </p:sp>
      <p:sp>
        <p:nvSpPr>
          <p:cNvPr id="5" name="Slide Number Placeholder 4"/>
          <p:cNvSpPr>
            <a:spLocks noGrp="1"/>
          </p:cNvSpPr>
          <p:nvPr>
            <p:ph type="sldNum" sz="quarter" idx="12"/>
          </p:nvPr>
        </p:nvSpPr>
        <p:spPr/>
        <p:txBody>
          <a:bodyPr/>
          <a:lstStyle/>
          <a:p>
            <a:fld id="{36ED9FA4-3A4C-4386-AF04-0F30519999F3}" type="slidenum">
              <a:rPr lang="fa-IR" smtClean="0">
                <a:solidFill>
                  <a:prstClr val="white"/>
                </a:solidFill>
              </a:rPr>
              <a:pPr/>
              <a:t>‹#›</a:t>
            </a:fld>
            <a:endParaRPr lang="fa-IR">
              <a:solidFill>
                <a:prstClr val="white"/>
              </a:solidFill>
            </a:endParaRPr>
          </a:p>
        </p:txBody>
      </p:sp>
      <p:sp>
        <p:nvSpPr>
          <p:cNvPr id="6" name="Title 5"/>
          <p:cNvSpPr>
            <a:spLocks noGrp="1"/>
          </p:cNvSpPr>
          <p:nvPr>
            <p:ph type="title"/>
          </p:nvPr>
        </p:nvSpPr>
        <p:spPr/>
        <p:txBody>
          <a:bodyPr rtlCol="0">
            <a:scene3d>
              <a:camera prst="orthographicFront"/>
              <a:lightRig rig="soft" dir="t"/>
            </a:scene3d>
            <a:sp3d prstMaterial="softEdge"/>
          </a:bodyPr>
          <a:lstStyle>
            <a:lvl1pPr>
              <a:defRPr>
                <a:solidFill>
                  <a:srgbClr val="FFFF00"/>
                </a:solidFill>
              </a:defRPr>
            </a:lvl1pPr>
            <a:extLst/>
          </a:lstStyle>
          <a:p>
            <a:r>
              <a:rPr kumimoji="0" lang="en-US" smtClean="0"/>
              <a:t>Click to edit Master title style</a:t>
            </a:r>
            <a:endParaRPr kumimoji="0" lang="en-US" dirty="0"/>
          </a:p>
        </p:txBody>
      </p:sp>
    </p:spTree>
    <p:extLst>
      <p:ext uri="{BB962C8B-B14F-4D97-AF65-F5344CB8AC3E}">
        <p14:creationId xmlns:p14="http://schemas.microsoft.com/office/powerpoint/2010/main" val="3995609044"/>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A80B34-A037-456F-B90E-99CABE6AB988}" type="datetime8">
              <a:rPr lang="fa-IR" smtClean="0">
                <a:solidFill>
                  <a:prstClr val="black"/>
                </a:solidFill>
              </a:rPr>
              <a:pPr/>
              <a:t>30 اُكتبر 17</a:t>
            </a:fld>
            <a:endParaRPr lang="fa-IR">
              <a:solidFill>
                <a:prstClr val="black"/>
              </a:solidFill>
            </a:endParaRPr>
          </a:p>
        </p:txBody>
      </p:sp>
      <p:sp>
        <p:nvSpPr>
          <p:cNvPr id="3" name="Footer Placeholder 2"/>
          <p:cNvSpPr>
            <a:spLocks noGrp="1"/>
          </p:cNvSpPr>
          <p:nvPr>
            <p:ph type="ftr" sz="quarter" idx="11"/>
          </p:nvPr>
        </p:nvSpPr>
        <p:spPr/>
        <p:txBody>
          <a:bodyPr/>
          <a:lstStyle/>
          <a:p>
            <a:endParaRPr lang="fa-IR">
              <a:solidFill>
                <a:prstClr val="black"/>
              </a:solidFill>
            </a:endParaRPr>
          </a:p>
        </p:txBody>
      </p:sp>
      <p:sp>
        <p:nvSpPr>
          <p:cNvPr id="4" name="Slide Number Placeholder 3"/>
          <p:cNvSpPr>
            <a:spLocks noGrp="1"/>
          </p:cNvSpPr>
          <p:nvPr>
            <p:ph type="sldNum" sz="quarter" idx="12"/>
          </p:nvPr>
        </p:nvSpPr>
        <p:spPr/>
        <p:txBody>
          <a:bodyPr/>
          <a:lstStyle/>
          <a:p>
            <a:fld id="{36ED9FA4-3A4C-4386-AF04-0F30519999F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2425999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308"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477"/>
            </a:lvl1pPr>
            <a:lvl2pPr>
              <a:buNone/>
              <a:defRPr sz="1108"/>
            </a:lvl2pPr>
            <a:lvl3pPr>
              <a:buNone/>
              <a:defRPr sz="923"/>
            </a:lvl3pPr>
            <a:lvl4pPr>
              <a:buNone/>
              <a:defRPr sz="831"/>
            </a:lvl4pPr>
            <a:lvl5pPr>
              <a:buNone/>
              <a:defRPr sz="831"/>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2954"/>
            </a:lvl1pPr>
            <a:lvl2pPr>
              <a:defRPr sz="2585"/>
            </a:lvl2pPr>
            <a:lvl3pPr>
              <a:defRPr sz="2215"/>
            </a:lvl3pPr>
            <a:lvl4pPr>
              <a:defRPr sz="1846"/>
            </a:lvl4pPr>
            <a:lvl5pPr>
              <a:defRPr sz="1846"/>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F7D0BE5C-9AEF-4E07-A902-E725D4DE4DDB}" type="datetime8">
              <a:rPr lang="fa-IR" smtClean="0">
                <a:solidFill>
                  <a:prstClr val="black"/>
                </a:solidFill>
              </a:rPr>
              <a:pPr/>
              <a:t>30 اُكتبر 17</a:t>
            </a:fld>
            <a:endParaRPr lang="fa-IR">
              <a:solidFill>
                <a:prstClr val="black"/>
              </a:solidFill>
            </a:endParaRPr>
          </a:p>
        </p:txBody>
      </p:sp>
      <p:sp>
        <p:nvSpPr>
          <p:cNvPr id="6" name="Footer Placeholder 5"/>
          <p:cNvSpPr>
            <a:spLocks noGrp="1"/>
          </p:cNvSpPr>
          <p:nvPr>
            <p:ph type="ftr" sz="quarter" idx="11"/>
          </p:nvPr>
        </p:nvSpPr>
        <p:spPr/>
        <p:txBody>
          <a:bodyPr/>
          <a:lstStyle/>
          <a:p>
            <a:endParaRPr lang="fa-IR">
              <a:solidFill>
                <a:prstClr val="black"/>
              </a:solidFill>
            </a:endParaRPr>
          </a:p>
        </p:txBody>
      </p:sp>
      <p:sp>
        <p:nvSpPr>
          <p:cNvPr id="7" name="Slide Number Placeholder 6"/>
          <p:cNvSpPr>
            <a:spLocks noGrp="1"/>
          </p:cNvSpPr>
          <p:nvPr>
            <p:ph type="sldNum" sz="quarter" idx="12"/>
          </p:nvPr>
        </p:nvSpPr>
        <p:spPr/>
        <p:txBody>
          <a:bodyPr/>
          <a:lstStyle/>
          <a:p>
            <a:fld id="{36ED9FA4-3A4C-4386-AF04-0F30519999F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2352724447"/>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6882" indent="0" algn="r">
              <a:buNone/>
              <a:defRPr sz="1292"/>
            </a:lvl1pPr>
            <a:lvl2pPr>
              <a:defRPr sz="1108"/>
            </a:lvl2pPr>
            <a:lvl3pPr>
              <a:defRPr sz="923"/>
            </a:lvl3pPr>
            <a:lvl4pPr>
              <a:defRPr sz="831"/>
            </a:lvl4pPr>
            <a:lvl5pPr>
              <a:defRPr sz="831"/>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954"/>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3DF18FF-B716-47D2-B998-F181F1BB038C}" type="datetime8">
              <a:rPr lang="fa-IR" smtClean="0">
                <a:solidFill>
                  <a:prstClr val="white"/>
                </a:solidFill>
              </a:rPr>
              <a:pPr/>
              <a:t>30 اُكتبر 17</a:t>
            </a:fld>
            <a:endParaRPr lang="fa-IR">
              <a:solidFill>
                <a:prstClr val="white"/>
              </a:solidFill>
            </a:endParaRPr>
          </a:p>
        </p:txBody>
      </p:sp>
      <p:sp>
        <p:nvSpPr>
          <p:cNvPr id="6" name="Footer Placeholder 5"/>
          <p:cNvSpPr>
            <a:spLocks noGrp="1"/>
          </p:cNvSpPr>
          <p:nvPr>
            <p:ph type="ftr" sz="quarter" idx="11"/>
          </p:nvPr>
        </p:nvSpPr>
        <p:spPr>
          <a:xfrm>
            <a:off x="4380083" y="6408304"/>
            <a:ext cx="2350681" cy="365125"/>
          </a:xfrm>
        </p:spPr>
        <p:txBody>
          <a:bodyPr/>
          <a:lstStyle>
            <a:lvl1pPr>
              <a:defRPr>
                <a:solidFill>
                  <a:schemeClr val="tx1"/>
                </a:solidFill>
              </a:defRPr>
            </a:lvl1pPr>
            <a:extLst/>
          </a:lstStyle>
          <a:p>
            <a:endParaRPr lang="fa-IR">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6ED9FA4-3A4C-4386-AF04-0F30519999F3}" type="slidenum">
              <a:rPr lang="fa-IR" smtClean="0">
                <a:solidFill>
                  <a:prstClr val="white"/>
                </a:solidFill>
              </a:rPr>
              <a:pPr/>
              <a:t>‹#›</a:t>
            </a:fld>
            <a:endParaRPr lang="fa-IR">
              <a:solidFill>
                <a:prstClr val="white"/>
              </a:solidFill>
            </a:endParaRPr>
          </a:p>
        </p:txBody>
      </p:sp>
      <p:sp>
        <p:nvSpPr>
          <p:cNvPr id="2" name="Title 1"/>
          <p:cNvSpPr>
            <a:spLocks noGrp="1"/>
          </p:cNvSpPr>
          <p:nvPr>
            <p:ph type="title"/>
          </p:nvPr>
        </p:nvSpPr>
        <p:spPr>
          <a:xfrm>
            <a:off x="228602" y="4865122"/>
            <a:ext cx="8075432" cy="562672"/>
          </a:xfrm>
          <a:noFill/>
        </p:spPr>
        <p:txBody>
          <a:bodyPr anchor="t">
            <a:sp3d prstMaterial="softEdge"/>
          </a:bodyPr>
          <a:lstStyle>
            <a:lvl1pPr marR="0" algn="r">
              <a:buNone/>
              <a:defRPr sz="2769"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4"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84406" tIns="42203" rIns="84406" bIns="42203" anchor="t" compatLnSpc="1"/>
          <a:lstStyle/>
          <a:p>
            <a:pPr algn="r" rtl="1"/>
            <a:endParaRPr lang="en-US" sz="1662">
              <a:solidFill>
                <a:prstClr val="white"/>
              </a:solidFill>
            </a:endParaRPr>
          </a:p>
        </p:txBody>
      </p:sp>
      <p:sp>
        <p:nvSpPr>
          <p:cNvPr id="9" name="Freeform 8"/>
          <p:cNvSpPr>
            <a:spLocks/>
          </p:cNvSpPr>
          <p:nvPr/>
        </p:nvSpPr>
        <p:spPr bwMode="auto">
          <a:xfrm>
            <a:off x="485750"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84406" tIns="42203" rIns="84406" bIns="42203" anchor="t" compatLnSpc="1"/>
          <a:lstStyle/>
          <a:p>
            <a:pPr algn="r" rtl="1"/>
            <a:endParaRPr lang="en-US" sz="1662">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84406" tIns="42203" rIns="84406" bIns="42203" anchor="ctr" compatLnSpc="1"/>
          <a:lstStyle/>
          <a:p>
            <a:pPr algn="ctr" rtl="1"/>
            <a:endParaRPr lang="en-US" sz="1662">
              <a:solidFill>
                <a:prstClr val="white"/>
              </a:solidFill>
            </a:endParaRPr>
          </a:p>
        </p:txBody>
      </p:sp>
      <p:cxnSp>
        <p:nvCxnSpPr>
          <p:cNvPr id="11" name="Straight Connector 10"/>
          <p:cNvCxnSpPr/>
          <p:nvPr/>
        </p:nvCxnSpPr>
        <p:spPr>
          <a:xfrm>
            <a:off x="-9219" y="578809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rtl="1"/>
            <a:endParaRPr lang="en-US" sz="1662">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rtl="1"/>
            <a:endParaRPr lang="en-US" sz="1662">
              <a:solidFill>
                <a:prstClr val="white"/>
              </a:solidFill>
            </a:endParaRPr>
          </a:p>
        </p:txBody>
      </p:sp>
    </p:spTree>
    <p:extLst>
      <p:ext uri="{BB962C8B-B14F-4D97-AF65-F5344CB8AC3E}">
        <p14:creationId xmlns:p14="http://schemas.microsoft.com/office/powerpoint/2010/main" val="3804809768"/>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scene3d>
            <a:sp3d prstMaterial="softEdge"/>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3"/>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2C146B-E691-4A69-843A-0324129E11F1}" type="datetime8">
              <a:rPr lang="fa-IR" smtClean="0">
                <a:solidFill>
                  <a:prstClr val="black"/>
                </a:solidFill>
              </a:rPr>
              <a:pPr/>
              <a:t>30 اُكتبر 17</a:t>
            </a:fld>
            <a:endParaRPr lang="fa-IR">
              <a:solidFill>
                <a:prstClr val="black"/>
              </a:solidFill>
            </a:endParaRPr>
          </a:p>
        </p:txBody>
      </p:sp>
      <p:sp>
        <p:nvSpPr>
          <p:cNvPr id="5" name="Footer Placeholder 4"/>
          <p:cNvSpPr>
            <a:spLocks noGrp="1"/>
          </p:cNvSpPr>
          <p:nvPr>
            <p:ph type="ftr" sz="quarter" idx="11"/>
          </p:nvPr>
        </p:nvSpPr>
        <p:spPr/>
        <p:txBody>
          <a:bodyPr/>
          <a:lstStyle/>
          <a:p>
            <a:endParaRPr lang="fa-IR">
              <a:solidFill>
                <a:prstClr val="black"/>
              </a:solidFill>
            </a:endParaRPr>
          </a:p>
        </p:txBody>
      </p:sp>
      <p:sp>
        <p:nvSpPr>
          <p:cNvPr id="6" name="Slide Number Placeholder 5"/>
          <p:cNvSpPr>
            <a:spLocks noGrp="1"/>
          </p:cNvSpPr>
          <p:nvPr>
            <p:ph type="sldNum" sz="quarter" idx="12"/>
          </p:nvPr>
        </p:nvSpPr>
        <p:spPr/>
        <p:txBody>
          <a:bodyPr/>
          <a:lstStyle/>
          <a:p>
            <a:fld id="{36ED9FA4-3A4C-4386-AF04-0F30519999F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10706135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5000"/>
            <a:ext cx="1777470" cy="5592761"/>
          </a:xfrm>
        </p:spPr>
        <p:txBody>
          <a:bodyPr vert="eaVert">
            <a:scene3d>
              <a:camera prst="orthographicFront"/>
              <a:lightRig rig="soft" dir="t"/>
            </a:scene3d>
            <a:sp3d prstMaterial="softEdge"/>
          </a:bodyPr>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8D76F4-92E3-4898-AD78-37042677D927}" type="datetime8">
              <a:rPr lang="fa-IR" smtClean="0">
                <a:solidFill>
                  <a:prstClr val="black"/>
                </a:solidFill>
              </a:rPr>
              <a:pPr/>
              <a:t>30 اُكتبر 17</a:t>
            </a:fld>
            <a:endParaRPr lang="fa-IR">
              <a:solidFill>
                <a:prstClr val="black"/>
              </a:solidFill>
            </a:endParaRPr>
          </a:p>
        </p:txBody>
      </p:sp>
      <p:sp>
        <p:nvSpPr>
          <p:cNvPr id="5" name="Footer Placeholder 4"/>
          <p:cNvSpPr>
            <a:spLocks noGrp="1"/>
          </p:cNvSpPr>
          <p:nvPr>
            <p:ph type="ftr" sz="quarter" idx="11"/>
          </p:nvPr>
        </p:nvSpPr>
        <p:spPr/>
        <p:txBody>
          <a:bodyPr/>
          <a:lstStyle/>
          <a:p>
            <a:endParaRPr lang="fa-IR">
              <a:solidFill>
                <a:prstClr val="black"/>
              </a:solidFill>
            </a:endParaRPr>
          </a:p>
        </p:txBody>
      </p:sp>
      <p:sp>
        <p:nvSpPr>
          <p:cNvPr id="6" name="Slide Number Placeholder 5"/>
          <p:cNvSpPr>
            <a:spLocks noGrp="1"/>
          </p:cNvSpPr>
          <p:nvPr>
            <p:ph type="sldNum" sz="quarter" idx="12"/>
          </p:nvPr>
        </p:nvSpPr>
        <p:spPr/>
        <p:txBody>
          <a:bodyPr/>
          <a:lstStyle/>
          <a:p>
            <a:fld id="{36ED9FA4-3A4C-4386-AF04-0F30519999F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27305063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662">
              <a:solidFill>
                <a:prstClr val="white"/>
              </a:solidFill>
            </a:endParaRPr>
          </a:p>
        </p:txBody>
      </p:sp>
      <p:sp>
        <p:nvSpPr>
          <p:cNvPr id="9" name="Title 8"/>
          <p:cNvSpPr>
            <a:spLocks noGrp="1"/>
          </p:cNvSpPr>
          <p:nvPr>
            <p:ph type="ctrTitle"/>
          </p:nvPr>
        </p:nvSpPr>
        <p:spPr>
          <a:xfrm>
            <a:off x="685800" y="1752943"/>
            <a:ext cx="7772400" cy="1829761"/>
          </a:xfrm>
        </p:spPr>
        <p:txBody>
          <a:bodyPr vert="horz" anchor="b">
            <a:normAutofit/>
            <a:scene3d>
              <a:camera prst="orthographicFront"/>
              <a:lightRig rig="soft" dir="t"/>
            </a:scene3d>
            <a:sp3d prstMaterial="softEdge">
              <a:bevelT w="25400" h="25400"/>
            </a:sp3d>
          </a:bodyPr>
          <a:lstStyle>
            <a:lvl1pPr algn="r">
              <a:defRPr sz="4431"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59086" indent="0" algn="r">
              <a:buNone/>
              <a:defRPr>
                <a:solidFill>
                  <a:schemeClr val="tx2"/>
                </a:solidFill>
              </a:defRPr>
            </a:lvl1pPr>
            <a:lvl2pPr marL="422041" indent="0" algn="ctr">
              <a:buNone/>
            </a:lvl2pPr>
            <a:lvl3pPr marL="844083" indent="0" algn="ctr">
              <a:buNone/>
            </a:lvl3pPr>
            <a:lvl4pPr marL="1266124" indent="0" algn="ctr">
              <a:buNone/>
            </a:lvl4pPr>
            <a:lvl5pPr marL="1688165" indent="0" algn="ctr">
              <a:buNone/>
            </a:lvl5pPr>
            <a:lvl6pPr marL="2110207" indent="0" algn="ctr">
              <a:buNone/>
            </a:lvl6pPr>
            <a:lvl7pPr marL="2532248" indent="0" algn="ctr">
              <a:buNone/>
            </a:lvl7pPr>
            <a:lvl8pPr marL="2954289" indent="0" algn="ctr">
              <a:buNone/>
            </a:lvl8pPr>
            <a:lvl9pPr marL="3376331" indent="0" algn="ctr">
              <a:buNone/>
            </a:lvl9pPr>
            <a:extLst/>
          </a:lstStyle>
          <a:p>
            <a:r>
              <a:rPr kumimoji="0" lang="en-US" smtClean="0"/>
              <a:t>Click to edit Master subtitle style</a:t>
            </a:r>
            <a:endParaRPr kumimoji="0" lang="en-US"/>
          </a:p>
        </p:txBody>
      </p:sp>
      <p:grpSp>
        <p:nvGrpSpPr>
          <p:cNvPr id="2" name="Group 1"/>
          <p:cNvGrpSpPr/>
          <p:nvPr userDrawn="1"/>
        </p:nvGrpSpPr>
        <p:grpSpPr>
          <a:xfrm>
            <a:off x="-375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4">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662">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662">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chemeClr val="accent3">
                <a:lumMod val="75000"/>
              </a:schemeClr>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662">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3" name="Picture 12"/>
          <p:cNvPicPr>
            <a:picLocks noChangeAspect="1"/>
          </p:cNvPicPr>
          <p:nvPr userDrawn="1"/>
        </p:nvPicPr>
        <p:blipFill rotWithShape="1">
          <a:blip r:embed="rId2" cstate="print">
            <a:clrChange>
              <a:clrFrom>
                <a:srgbClr val="FFFFFF"/>
              </a:clrFrom>
              <a:clrTo>
                <a:srgbClr val="FFFFFF">
                  <a:alpha val="0"/>
                </a:srgbClr>
              </a:clrTo>
            </a:clrChange>
            <a:lum bright="100000" contrast="-100000"/>
            <a:extLst>
              <a:ext uri="{28A0092B-C50C-407E-A947-70E740481C1C}">
                <a14:useLocalDpi xmlns:a14="http://schemas.microsoft.com/office/drawing/2010/main" val="0"/>
              </a:ext>
            </a:extLst>
          </a:blip>
          <a:srcRect t="1" b="19416"/>
          <a:stretch/>
        </p:blipFill>
        <p:spPr>
          <a:xfrm>
            <a:off x="-70337" y="4969310"/>
            <a:ext cx="1406769" cy="1889031"/>
          </a:xfrm>
          <a:prstGeom prst="rect">
            <a:avLst/>
          </a:prstGeom>
        </p:spPr>
      </p:pic>
      <p:pic>
        <p:nvPicPr>
          <p:cNvPr id="14" name="Picture 9"/>
          <p:cNvPicPr>
            <a:picLocks noChangeAspect="1"/>
          </p:cNvPicPr>
          <p:nvPr userDrawn="1"/>
        </p:nvPicPr>
        <p:blipFill>
          <a:blip r:embed="rId3" cstate="print">
            <a:lum bright="100000" contrast="-100000"/>
            <a:extLst>
              <a:ext uri="{28A0092B-C50C-407E-A947-70E740481C1C}">
                <a14:useLocalDpi xmlns:a14="http://schemas.microsoft.com/office/drawing/2010/main" val="0"/>
              </a:ext>
            </a:extLst>
          </a:blip>
          <a:stretch>
            <a:fillRect/>
          </a:stretch>
        </p:blipFill>
        <p:spPr bwMode="auto">
          <a:xfrm>
            <a:off x="8269295" y="5809472"/>
            <a:ext cx="734030" cy="1124728"/>
          </a:xfrm>
          <a:prstGeom prst="rect">
            <a:avLst/>
          </a:prstGeom>
          <a:noFill/>
          <a:ln w="9525">
            <a:noFill/>
            <a:miter lim="800000"/>
            <a:headEnd/>
            <a:tailEnd/>
          </a:ln>
        </p:spPr>
      </p:pic>
    </p:spTree>
    <p:extLst>
      <p:ext uri="{BB962C8B-B14F-4D97-AF65-F5344CB8AC3E}">
        <p14:creationId xmlns:p14="http://schemas.microsoft.com/office/powerpoint/2010/main" val="424376620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5" name="Footer Placeholder 4"/>
          <p:cNvSpPr>
            <a:spLocks noGrp="1"/>
          </p:cNvSpPr>
          <p:nvPr>
            <p:ph type="ftr" sz="quarter" idx="11"/>
          </p:nvPr>
        </p:nvSpPr>
        <p:spPr>
          <a:xfrm>
            <a:off x="4380083" y="6408286"/>
            <a:ext cx="2350681"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47272" y="6408286"/>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18695790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72150DA-9A8A-42F8-B9B3-E733967FB651}" type="datetimeFigureOut">
              <a:rPr lang="fa-IR" smtClean="0">
                <a:solidFill>
                  <a:prstClr val="white"/>
                </a:solidFill>
              </a:rPr>
              <a:pPr/>
              <a:t>10/02/1439</a:t>
            </a:fld>
            <a:endParaRPr lang="fa-IR">
              <a:solidFill>
                <a:prstClr val="white"/>
              </a:solidFill>
            </a:endParaRPr>
          </a:p>
        </p:txBody>
      </p:sp>
      <p:sp>
        <p:nvSpPr>
          <p:cNvPr id="4" name="Footer Placeholder 3"/>
          <p:cNvSpPr>
            <a:spLocks noGrp="1"/>
          </p:cNvSpPr>
          <p:nvPr>
            <p:ph type="ftr" sz="quarter" idx="11"/>
          </p:nvPr>
        </p:nvSpPr>
        <p:spPr/>
        <p:txBody>
          <a:bodyPr/>
          <a:lstStyle/>
          <a:p>
            <a:endParaRPr lang="fa-IR">
              <a:solidFill>
                <a:prstClr val="white"/>
              </a:solidFill>
            </a:endParaRPr>
          </a:p>
        </p:txBody>
      </p:sp>
      <p:sp>
        <p:nvSpPr>
          <p:cNvPr id="5" name="Slide Number Placeholder 4"/>
          <p:cNvSpPr>
            <a:spLocks noGrp="1"/>
          </p:cNvSpPr>
          <p:nvPr>
            <p:ph type="sldNum" sz="quarter" idx="12"/>
          </p:nvPr>
        </p:nvSpPr>
        <p:spPr/>
        <p:txBody>
          <a:bodyPr/>
          <a:lstStyle/>
          <a:p>
            <a:fld id="{D9153C6A-9ED2-48EF-A234-0A941BBFBBAE}" type="slidenum">
              <a:rPr lang="fa-IR" smtClean="0">
                <a:solidFill>
                  <a:prstClr val="white"/>
                </a:solidFill>
              </a:rPr>
              <a:pPr/>
              <a:t>‹#›</a:t>
            </a:fld>
            <a:endParaRPr lang="fa-IR">
              <a:solidFill>
                <a:prstClr val="white"/>
              </a:solidFill>
            </a:endParaRPr>
          </a:p>
        </p:txBody>
      </p:sp>
      <p:sp>
        <p:nvSpPr>
          <p:cNvPr id="6" name="Title 5"/>
          <p:cNvSpPr>
            <a:spLocks noGrp="1"/>
          </p:cNvSpPr>
          <p:nvPr>
            <p:ph type="title"/>
          </p:nvPr>
        </p:nvSpPr>
        <p:spPr/>
        <p:txBody>
          <a:bodyPr rtlCol="0">
            <a:scene3d>
              <a:camera prst="orthographicFront"/>
              <a:lightRig rig="soft" dir="t"/>
            </a:scene3d>
            <a:sp3d prstMaterial="softEdge"/>
          </a:bodyPr>
          <a:lstStyle>
            <a:lvl1pPr>
              <a:defRPr>
                <a:solidFill>
                  <a:srgbClr val="FFFF00"/>
                </a:solidFill>
              </a:defRPr>
            </a:lvl1pPr>
            <a:extLst/>
          </a:lstStyle>
          <a:p>
            <a:r>
              <a:rPr kumimoji="0" lang="en-US" smtClean="0"/>
              <a:t>Click to edit Master title style</a:t>
            </a:r>
            <a:endParaRPr kumimoji="0" lang="en-US" dirty="0"/>
          </a:p>
        </p:txBody>
      </p:sp>
    </p:spTree>
    <p:extLst>
      <p:ext uri="{BB962C8B-B14F-4D97-AF65-F5344CB8AC3E}">
        <p14:creationId xmlns:p14="http://schemas.microsoft.com/office/powerpoint/2010/main" val="1594279785"/>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431"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123">
                <a:solidFill>
                  <a:schemeClr val="tx1"/>
                </a:solidFill>
              </a:defRPr>
            </a:lvl1pPr>
            <a:lvl2pPr>
              <a:buNone/>
              <a:defRPr sz="1662">
                <a:solidFill>
                  <a:schemeClr val="tx1">
                    <a:tint val="75000"/>
                  </a:schemeClr>
                </a:solidFill>
              </a:defRPr>
            </a:lvl2pPr>
            <a:lvl3pPr>
              <a:buNone/>
              <a:defRPr sz="1477">
                <a:solidFill>
                  <a:schemeClr val="tx1">
                    <a:tint val="75000"/>
                  </a:schemeClr>
                </a:solidFill>
              </a:defRPr>
            </a:lvl3pPr>
            <a:lvl4pPr>
              <a:buNone/>
              <a:defRPr sz="1292">
                <a:solidFill>
                  <a:schemeClr val="tx1">
                    <a:tint val="75000"/>
                  </a:schemeClr>
                </a:solidFill>
              </a:defRPr>
            </a:lvl4pPr>
            <a:lvl5pPr>
              <a:buNone/>
              <a:defRPr sz="1292">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5" name="Footer Placeholder 4"/>
          <p:cNvSpPr>
            <a:spLocks noGrp="1"/>
          </p:cNvSpPr>
          <p:nvPr>
            <p:ph type="ftr" sz="quarter" idx="11"/>
          </p:nvPr>
        </p:nvSpPr>
        <p:spPr>
          <a:xfrm>
            <a:off x="4380083" y="6408286"/>
            <a:ext cx="2350681"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47272" y="6408286"/>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662">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662">
              <a:solidFill>
                <a:prstClr val="white"/>
              </a:solidFill>
            </a:endParaRPr>
          </a:p>
        </p:txBody>
      </p:sp>
    </p:spTree>
    <p:extLst>
      <p:ext uri="{BB962C8B-B14F-4D97-AF65-F5344CB8AC3E}">
        <p14:creationId xmlns:p14="http://schemas.microsoft.com/office/powerpoint/2010/main" val="411628157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6"/>
            <a:ext cx="4038600" cy="4525963"/>
          </a:xfrm>
        </p:spPr>
        <p:txBody>
          <a:bodyPr/>
          <a:lstStyle>
            <a:lvl1pPr>
              <a:defRPr sz="2585"/>
            </a:lvl1pPr>
            <a:lvl2pPr>
              <a:defRPr sz="2215"/>
            </a:lvl2pPr>
            <a:lvl3pPr>
              <a:defRPr sz="1846"/>
            </a:lvl3pPr>
            <a:lvl4pPr>
              <a:defRPr sz="1662"/>
            </a:lvl4pPr>
            <a:lvl5pPr>
              <a:defRPr sz="1662"/>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36"/>
            <a:ext cx="4038600" cy="4525963"/>
          </a:xfrm>
        </p:spPr>
        <p:txBody>
          <a:bodyPr/>
          <a:lstStyle>
            <a:lvl1pPr>
              <a:defRPr sz="2585"/>
            </a:lvl1pPr>
            <a:lvl2pPr>
              <a:defRPr sz="2215"/>
            </a:lvl2pPr>
            <a:lvl3pPr>
              <a:defRPr sz="1846"/>
            </a:lvl3pPr>
            <a:lvl4pPr>
              <a:defRPr sz="1662"/>
            </a:lvl4pPr>
            <a:lvl5pPr>
              <a:defRPr sz="1662"/>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6" name="Footer Placeholder 5"/>
          <p:cNvSpPr>
            <a:spLocks noGrp="1"/>
          </p:cNvSpPr>
          <p:nvPr>
            <p:ph type="ftr" sz="quarter" idx="11"/>
          </p:nvPr>
        </p:nvSpPr>
        <p:spPr>
          <a:xfrm>
            <a:off x="4380083" y="6408286"/>
            <a:ext cx="2350681"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47272" y="6408286"/>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91914075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215" b="0">
                <a:solidFill>
                  <a:schemeClr val="bg1"/>
                </a:solidFill>
              </a:defRPr>
            </a:lvl1pPr>
            <a:lvl2pPr>
              <a:buNone/>
              <a:defRPr sz="1846" b="1"/>
            </a:lvl2pPr>
            <a:lvl3pPr>
              <a:buNone/>
              <a:defRPr sz="1662" b="1"/>
            </a:lvl3pPr>
            <a:lvl4pPr>
              <a:buNone/>
              <a:defRPr sz="1477" b="1"/>
            </a:lvl4pPr>
            <a:lvl5pPr>
              <a:buNone/>
              <a:defRPr sz="1477"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9" y="5410200"/>
            <a:ext cx="4041775" cy="762000"/>
          </a:xfrm>
          <a:solidFill>
            <a:schemeClr val="accent1"/>
          </a:solidFill>
          <a:ln w="9652">
            <a:solidFill>
              <a:schemeClr val="accent1"/>
            </a:solidFill>
            <a:miter lim="800000"/>
          </a:ln>
        </p:spPr>
        <p:txBody>
          <a:bodyPr lIns="182880" anchor="ctr"/>
          <a:lstStyle>
            <a:lvl1pPr marL="0" indent="0">
              <a:buNone/>
              <a:defRPr sz="2215" b="0">
                <a:solidFill>
                  <a:schemeClr val="bg1"/>
                </a:solidFill>
              </a:defRPr>
            </a:lvl1pPr>
            <a:lvl2pPr>
              <a:buNone/>
              <a:defRPr sz="1846" b="1"/>
            </a:lvl2pPr>
            <a:lvl3pPr>
              <a:buNone/>
              <a:defRPr sz="1662" b="1"/>
            </a:lvl3pPr>
            <a:lvl4pPr>
              <a:buNone/>
              <a:defRPr sz="1477" b="1"/>
            </a:lvl4pPr>
            <a:lvl5pPr>
              <a:buNone/>
              <a:defRPr sz="1477"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636"/>
            <a:ext cx="4040188" cy="3941763"/>
          </a:xfrm>
          <a:ln>
            <a:noFill/>
            <a:prstDash val="sysDash"/>
            <a:miter lim="800000"/>
          </a:ln>
        </p:spPr>
        <p:txBody>
          <a:bodyPr/>
          <a:lstStyle>
            <a:lvl1pPr>
              <a:defRPr sz="2215"/>
            </a:lvl1pPr>
            <a:lvl2pPr>
              <a:defRPr sz="1846"/>
            </a:lvl2pPr>
            <a:lvl3pPr>
              <a:defRPr sz="1662"/>
            </a:lvl3pPr>
            <a:lvl4pPr>
              <a:defRPr sz="1477"/>
            </a:lvl4pPr>
            <a:lvl5pPr>
              <a:defRPr sz="1477"/>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9" y="1444636"/>
            <a:ext cx="4041775" cy="3941763"/>
          </a:xfrm>
          <a:ln>
            <a:noFill/>
            <a:prstDash val="sysDash"/>
            <a:miter lim="800000"/>
          </a:ln>
        </p:spPr>
        <p:txBody>
          <a:bodyPr/>
          <a:lstStyle>
            <a:lvl1pPr>
              <a:spcBef>
                <a:spcPts val="0"/>
              </a:spcBef>
              <a:defRPr sz="2215"/>
            </a:lvl1pPr>
            <a:lvl2pPr>
              <a:defRPr sz="1846"/>
            </a:lvl2pPr>
            <a:lvl3pPr>
              <a:defRPr sz="1662"/>
            </a:lvl3pPr>
            <a:lvl4pPr>
              <a:defRPr sz="1477"/>
            </a:lvl4pPr>
            <a:lvl5pPr>
              <a:defRPr sz="1477"/>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8" name="Footer Placeholder 7"/>
          <p:cNvSpPr>
            <a:spLocks noGrp="1"/>
          </p:cNvSpPr>
          <p:nvPr>
            <p:ph type="ftr" sz="quarter" idx="11"/>
          </p:nvPr>
        </p:nvSpPr>
        <p:spPr>
          <a:xfrm>
            <a:off x="4380083" y="6408286"/>
            <a:ext cx="2350681"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647272" y="6408286"/>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45707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4" name="Footer Placeholder 3"/>
          <p:cNvSpPr>
            <a:spLocks noGrp="1"/>
          </p:cNvSpPr>
          <p:nvPr>
            <p:ph type="ftr" sz="quarter" idx="11"/>
          </p:nvPr>
        </p:nvSpPr>
        <p:spPr>
          <a:xfrm>
            <a:off x="4380083" y="6408286"/>
            <a:ext cx="2350681"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647272" y="6408286"/>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174994261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hadi">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3" name="Footer Placeholder 2"/>
          <p:cNvSpPr>
            <a:spLocks noGrp="1"/>
          </p:cNvSpPr>
          <p:nvPr>
            <p:ph type="ftr" sz="quarter" idx="11"/>
          </p:nvPr>
        </p:nvSpPr>
        <p:spPr>
          <a:xfrm>
            <a:off x="4380083" y="6408286"/>
            <a:ext cx="2350681"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647272" y="6408286"/>
            <a:ext cx="496728" cy="365125"/>
          </a:xfrm>
          <a:prstGeom prst="rect">
            <a:avLst/>
          </a:prstGeom>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17451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308"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477"/>
            </a:lvl1pPr>
            <a:lvl2pPr>
              <a:buNone/>
              <a:defRPr sz="1108"/>
            </a:lvl2pPr>
            <a:lvl3pPr>
              <a:buNone/>
              <a:defRPr sz="923"/>
            </a:lvl3pPr>
            <a:lvl4pPr>
              <a:buNone/>
              <a:defRPr sz="831"/>
            </a:lvl4pPr>
            <a:lvl5pPr>
              <a:buNone/>
              <a:defRPr sz="831"/>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2954"/>
            </a:lvl1pPr>
            <a:lvl2pPr>
              <a:defRPr sz="2585"/>
            </a:lvl2pPr>
            <a:lvl3pPr>
              <a:defRPr sz="2215"/>
            </a:lvl3pPr>
            <a:lvl4pPr>
              <a:defRPr sz="1846"/>
            </a:lvl4pPr>
            <a:lvl5pPr>
              <a:defRPr sz="1846"/>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6" name="Footer Placeholder 5"/>
          <p:cNvSpPr>
            <a:spLocks noGrp="1"/>
          </p:cNvSpPr>
          <p:nvPr>
            <p:ph type="ftr" sz="quarter" idx="11"/>
          </p:nvPr>
        </p:nvSpPr>
        <p:spPr>
          <a:xfrm>
            <a:off x="4380083" y="6408286"/>
            <a:ext cx="2350681"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47272" y="6408286"/>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84744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6882" indent="0" algn="r">
              <a:buNone/>
              <a:defRPr sz="1292"/>
            </a:lvl1pPr>
            <a:lvl2pPr>
              <a:defRPr sz="1108"/>
            </a:lvl2pPr>
            <a:lvl3pPr>
              <a:defRPr sz="923"/>
            </a:lvl3pPr>
            <a:lvl4pPr>
              <a:defRPr sz="831"/>
            </a:lvl4pPr>
            <a:lvl5pPr>
              <a:defRPr sz="831"/>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954"/>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lvl1pPr>
              <a:defRPr>
                <a:solidFill>
                  <a:schemeClr val="tx1"/>
                </a:solidFill>
              </a:defRPr>
            </a:lvl1pPr>
            <a:extLst/>
          </a:lstStyle>
          <a:p>
            <a:fld id="{1D8BD707-D9CF-40AE-B4C6-C98DA3205C09}" type="datetimeFigureOut">
              <a:rPr lang="en-US" smtClean="0">
                <a:solidFill>
                  <a:prstClr val="black"/>
                </a:solidFill>
              </a:rPr>
              <a:pPr/>
              <a:t>10/30/2017</a:t>
            </a:fld>
            <a:endParaRPr lang="en-US">
              <a:solidFill>
                <a:prstClr val="black"/>
              </a:solidFill>
            </a:endParaRPr>
          </a:p>
        </p:txBody>
      </p:sp>
      <p:sp>
        <p:nvSpPr>
          <p:cNvPr id="6" name="Footer Placeholder 5"/>
          <p:cNvSpPr>
            <a:spLocks noGrp="1"/>
          </p:cNvSpPr>
          <p:nvPr>
            <p:ph type="ftr" sz="quarter" idx="11"/>
          </p:nvPr>
        </p:nvSpPr>
        <p:spPr>
          <a:xfrm>
            <a:off x="4380083" y="6408286"/>
            <a:ext cx="2350681" cy="365125"/>
          </a:xfrm>
          <a:prstGeom prst="rect">
            <a:avLst/>
          </a:prstGeom>
        </p:spPr>
        <p:txBody>
          <a:bodyPr/>
          <a:lstStyle>
            <a:lvl1pPr>
              <a:defRPr>
                <a:solidFill>
                  <a:schemeClr val="tx1"/>
                </a:solidFill>
              </a:defRPr>
            </a:lvl1pPr>
            <a:extLst/>
          </a:lstStyle>
          <a:p>
            <a:endParaRPr lang="en-US">
              <a:solidFill>
                <a:prstClr val="black"/>
              </a:solidFill>
            </a:endParaRPr>
          </a:p>
        </p:txBody>
      </p:sp>
      <p:sp>
        <p:nvSpPr>
          <p:cNvPr id="7" name="Slide Number Placeholder 6"/>
          <p:cNvSpPr>
            <a:spLocks noGrp="1"/>
          </p:cNvSpPr>
          <p:nvPr>
            <p:ph type="sldNum" sz="quarter" idx="12"/>
          </p:nvPr>
        </p:nvSpPr>
        <p:spPr>
          <a:xfrm>
            <a:off x="8647272" y="6408286"/>
            <a:ext cx="365760" cy="365125"/>
          </a:xfrm>
          <a:prstGeom prst="rect">
            <a:avLst/>
          </a:prstGeom>
        </p:spPr>
        <p:txBody>
          <a:bodyPr/>
          <a:lstStyle>
            <a:lvl1pPr>
              <a:defRPr>
                <a:solidFill>
                  <a:schemeClr val="tx1"/>
                </a:solidFill>
              </a:defRPr>
            </a:lvl1pPr>
            <a:extLst/>
          </a:lstStyle>
          <a:p>
            <a:fld id="{B6F15528-21DE-4FAA-801E-634DDDAF4B2B}" type="slidenum">
              <a:rPr lang="en-US" smtClean="0">
                <a:solidFill>
                  <a:prstClr val="black"/>
                </a:solidFill>
              </a:rPr>
              <a:pPr/>
              <a:t>‹#›</a:t>
            </a:fld>
            <a:endParaRPr lang="en-US">
              <a:solidFill>
                <a:prstClr val="black"/>
              </a:solidFill>
            </a:endParaRPr>
          </a:p>
        </p:txBody>
      </p:sp>
      <p:sp>
        <p:nvSpPr>
          <p:cNvPr id="2" name="Title 1"/>
          <p:cNvSpPr>
            <a:spLocks noGrp="1"/>
          </p:cNvSpPr>
          <p:nvPr>
            <p:ph type="title"/>
          </p:nvPr>
        </p:nvSpPr>
        <p:spPr>
          <a:xfrm>
            <a:off x="228602" y="4865122"/>
            <a:ext cx="8075432" cy="562672"/>
          </a:xfrm>
          <a:noFill/>
        </p:spPr>
        <p:txBody>
          <a:bodyPr anchor="t">
            <a:sp3d prstMaterial="softEdge"/>
          </a:bodyPr>
          <a:lstStyle>
            <a:lvl1pPr marR="0" algn="r">
              <a:buNone/>
              <a:defRPr sz="2769"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4"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84406" tIns="42203" rIns="84406" bIns="42203" anchor="t" compatLnSpc="1"/>
          <a:lstStyle/>
          <a:p>
            <a:endParaRPr lang="en-US" sz="1662">
              <a:solidFill>
                <a:prstClr val="black"/>
              </a:solidFill>
            </a:endParaRPr>
          </a:p>
        </p:txBody>
      </p:sp>
      <p:sp>
        <p:nvSpPr>
          <p:cNvPr id="9" name="Freeform 8"/>
          <p:cNvSpPr>
            <a:spLocks/>
          </p:cNvSpPr>
          <p:nvPr/>
        </p:nvSpPr>
        <p:spPr bwMode="auto">
          <a:xfrm>
            <a:off x="485750"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84406" tIns="42203" rIns="84406" bIns="42203" anchor="t" compatLnSpc="1"/>
          <a:lstStyle/>
          <a:p>
            <a:endParaRPr lang="en-US" sz="1662">
              <a:solidFill>
                <a:prstClr val="black"/>
              </a:solidFill>
            </a:endParaRPr>
          </a:p>
        </p:txBody>
      </p:sp>
      <p:cxnSp>
        <p:nvCxnSpPr>
          <p:cNvPr id="11" name="Straight Connector 10"/>
          <p:cNvCxnSpPr/>
          <p:nvPr/>
        </p:nvCxnSpPr>
        <p:spPr>
          <a:xfrm>
            <a:off x="-9219" y="578808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662">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662">
              <a:solidFill>
                <a:prstClr val="white"/>
              </a:solidFill>
            </a:endParaRPr>
          </a:p>
        </p:txBody>
      </p:sp>
    </p:spTree>
    <p:extLst>
      <p:ext uri="{BB962C8B-B14F-4D97-AF65-F5344CB8AC3E}">
        <p14:creationId xmlns:p14="http://schemas.microsoft.com/office/powerpoint/2010/main" val="277086715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3"/>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5" name="Footer Placeholder 4"/>
          <p:cNvSpPr>
            <a:spLocks noGrp="1"/>
          </p:cNvSpPr>
          <p:nvPr>
            <p:ph type="ftr" sz="quarter" idx="11"/>
          </p:nvPr>
        </p:nvSpPr>
        <p:spPr>
          <a:xfrm>
            <a:off x="4380083" y="6408286"/>
            <a:ext cx="2350681"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47272" y="6408286"/>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69352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982"/>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5" name="Footer Placeholder 4"/>
          <p:cNvSpPr>
            <a:spLocks noGrp="1"/>
          </p:cNvSpPr>
          <p:nvPr>
            <p:ph type="ftr" sz="quarter" idx="11"/>
          </p:nvPr>
        </p:nvSpPr>
        <p:spPr>
          <a:xfrm>
            <a:off x="4380083" y="6408286"/>
            <a:ext cx="2350681"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47272" y="6408286"/>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85433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11888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2150DA-9A8A-42F8-B9B3-E733967FB651}" type="datetimeFigureOut">
              <a:rPr lang="fa-IR" smtClean="0">
                <a:solidFill>
                  <a:prstClr val="black"/>
                </a:solidFill>
              </a:rPr>
              <a:pPr/>
              <a:t>10/02/1439</a:t>
            </a:fld>
            <a:endParaRPr lang="fa-IR">
              <a:solidFill>
                <a:prstClr val="black"/>
              </a:solidFill>
            </a:endParaRPr>
          </a:p>
        </p:txBody>
      </p:sp>
      <p:sp>
        <p:nvSpPr>
          <p:cNvPr id="3" name="Footer Placeholder 2"/>
          <p:cNvSpPr>
            <a:spLocks noGrp="1"/>
          </p:cNvSpPr>
          <p:nvPr>
            <p:ph type="ftr" sz="quarter" idx="11"/>
          </p:nvPr>
        </p:nvSpPr>
        <p:spPr/>
        <p:txBody>
          <a:bodyPr/>
          <a:lstStyle/>
          <a:p>
            <a:endParaRPr lang="fa-IR">
              <a:solidFill>
                <a:prstClr val="black"/>
              </a:solidFill>
            </a:endParaRPr>
          </a:p>
        </p:txBody>
      </p:sp>
      <p:sp>
        <p:nvSpPr>
          <p:cNvPr id="4" name="Slide Number Placeholder 3"/>
          <p:cNvSpPr>
            <a:spLocks noGrp="1"/>
          </p:cNvSpPr>
          <p:nvPr>
            <p:ph type="sldNum" sz="quarter" idx="12"/>
          </p:nvPr>
        </p:nvSpPr>
        <p:spPr/>
        <p:txBody>
          <a:bodyPr/>
          <a:lstStyle/>
          <a:p>
            <a:fld id="{D9153C6A-9ED2-48EF-A234-0A941BBFBBAE}"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29922441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633543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662">
              <a:solidFill>
                <a:prstClr val="white"/>
              </a:solidFill>
            </a:endParaRPr>
          </a:p>
        </p:txBody>
      </p:sp>
      <p:sp>
        <p:nvSpPr>
          <p:cNvPr id="9" name="Title 8"/>
          <p:cNvSpPr>
            <a:spLocks noGrp="1"/>
          </p:cNvSpPr>
          <p:nvPr>
            <p:ph type="ctrTitle"/>
          </p:nvPr>
        </p:nvSpPr>
        <p:spPr>
          <a:xfrm>
            <a:off x="685800" y="1752633"/>
            <a:ext cx="7772400" cy="1829761"/>
          </a:xfrm>
        </p:spPr>
        <p:txBody>
          <a:bodyPr vert="horz" anchor="b">
            <a:normAutofit/>
            <a:scene3d>
              <a:camera prst="orthographicFront"/>
              <a:lightRig rig="soft" dir="t"/>
            </a:scene3d>
            <a:sp3d prstMaterial="softEdge">
              <a:bevelT w="25400" h="25400"/>
            </a:sp3d>
          </a:bodyPr>
          <a:lstStyle>
            <a:lvl1pPr algn="r">
              <a:defRPr sz="4431"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59086" indent="0" algn="r">
              <a:buNone/>
              <a:defRPr>
                <a:solidFill>
                  <a:schemeClr val="tx2"/>
                </a:solidFill>
              </a:defRPr>
            </a:lvl1pPr>
            <a:lvl2pPr marL="422041" indent="0" algn="ctr">
              <a:buNone/>
            </a:lvl2pPr>
            <a:lvl3pPr marL="844083" indent="0" algn="ctr">
              <a:buNone/>
            </a:lvl3pPr>
            <a:lvl4pPr marL="1266124" indent="0" algn="ctr">
              <a:buNone/>
            </a:lvl4pPr>
            <a:lvl5pPr marL="1688165" indent="0" algn="ctr">
              <a:buNone/>
            </a:lvl5pPr>
            <a:lvl6pPr marL="2110207" indent="0" algn="ctr">
              <a:buNone/>
            </a:lvl6pPr>
            <a:lvl7pPr marL="2532248" indent="0" algn="ctr">
              <a:buNone/>
            </a:lvl7pPr>
            <a:lvl8pPr marL="2954289" indent="0" algn="ctr">
              <a:buNone/>
            </a:lvl8pPr>
            <a:lvl9pPr marL="3376331" indent="0" algn="ctr">
              <a:buNone/>
            </a:lvl9pPr>
            <a:extLst/>
          </a:lstStyle>
          <a:p>
            <a:r>
              <a:rPr kumimoji="0" lang="en-US" smtClean="0"/>
              <a:t>Click to edit Master subtitle style</a:t>
            </a:r>
            <a:endParaRPr kumimoji="0" lang="en-US"/>
          </a:p>
        </p:txBody>
      </p:sp>
      <p:grpSp>
        <p:nvGrpSpPr>
          <p:cNvPr id="2" name="Group 1"/>
          <p:cNvGrpSpPr/>
          <p:nvPr userDrawn="1"/>
        </p:nvGrpSpPr>
        <p:grpSpPr>
          <a:xfrm>
            <a:off x="-375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4">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662">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662">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chemeClr val="accent3">
                <a:lumMod val="75000"/>
              </a:schemeClr>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662">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3" name="Picture 12"/>
          <p:cNvPicPr>
            <a:picLocks noChangeAspect="1"/>
          </p:cNvPicPr>
          <p:nvPr userDrawn="1"/>
        </p:nvPicPr>
        <p:blipFill rotWithShape="1">
          <a:blip r:embed="rId2" cstate="print">
            <a:clrChange>
              <a:clrFrom>
                <a:srgbClr val="FFFFFF"/>
              </a:clrFrom>
              <a:clrTo>
                <a:srgbClr val="FFFFFF">
                  <a:alpha val="0"/>
                </a:srgbClr>
              </a:clrTo>
            </a:clrChange>
            <a:lum bright="100000" contrast="-100000"/>
            <a:extLst>
              <a:ext uri="{28A0092B-C50C-407E-A947-70E740481C1C}">
                <a14:useLocalDpi xmlns:a14="http://schemas.microsoft.com/office/drawing/2010/main" val="0"/>
              </a:ext>
            </a:extLst>
          </a:blip>
          <a:srcRect t="1" b="19416"/>
          <a:stretch/>
        </p:blipFill>
        <p:spPr>
          <a:xfrm>
            <a:off x="-70337" y="4969000"/>
            <a:ext cx="1406769" cy="1889031"/>
          </a:xfrm>
          <a:prstGeom prst="rect">
            <a:avLst/>
          </a:prstGeom>
        </p:spPr>
      </p:pic>
      <p:pic>
        <p:nvPicPr>
          <p:cNvPr id="14" name="Picture 9"/>
          <p:cNvPicPr>
            <a:picLocks noChangeAspect="1"/>
          </p:cNvPicPr>
          <p:nvPr userDrawn="1"/>
        </p:nvPicPr>
        <p:blipFill>
          <a:blip r:embed="rId3" cstate="print">
            <a:lum bright="100000" contrast="-100000"/>
            <a:extLst>
              <a:ext uri="{28A0092B-C50C-407E-A947-70E740481C1C}">
                <a14:useLocalDpi xmlns:a14="http://schemas.microsoft.com/office/drawing/2010/main" val="0"/>
              </a:ext>
            </a:extLst>
          </a:blip>
          <a:stretch>
            <a:fillRect/>
          </a:stretch>
        </p:blipFill>
        <p:spPr bwMode="auto">
          <a:xfrm>
            <a:off x="8269295" y="5809472"/>
            <a:ext cx="734030" cy="1124728"/>
          </a:xfrm>
          <a:prstGeom prst="rect">
            <a:avLst/>
          </a:prstGeom>
          <a:noFill/>
          <a:ln w="9525">
            <a:noFill/>
            <a:miter lim="800000"/>
            <a:headEnd/>
            <a:tailEnd/>
          </a:ln>
        </p:spPr>
      </p:pic>
    </p:spTree>
    <p:extLst>
      <p:ext uri="{BB962C8B-B14F-4D97-AF65-F5344CB8AC3E}">
        <p14:creationId xmlns:p14="http://schemas.microsoft.com/office/powerpoint/2010/main" val="235103544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5" name="Footer Placeholder 4"/>
          <p:cNvSpPr>
            <a:spLocks noGrp="1"/>
          </p:cNvSpPr>
          <p:nvPr>
            <p:ph type="ftr" sz="quarter" idx="11"/>
          </p:nvPr>
        </p:nvSpPr>
        <p:spPr>
          <a:xfrm>
            <a:off x="4380083" y="6407976"/>
            <a:ext cx="2350681"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47272" y="6407976"/>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60380178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431"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123">
                <a:solidFill>
                  <a:schemeClr val="tx1"/>
                </a:solidFill>
              </a:defRPr>
            </a:lvl1pPr>
            <a:lvl2pPr>
              <a:buNone/>
              <a:defRPr sz="1662">
                <a:solidFill>
                  <a:schemeClr val="tx1">
                    <a:tint val="75000"/>
                  </a:schemeClr>
                </a:solidFill>
              </a:defRPr>
            </a:lvl2pPr>
            <a:lvl3pPr>
              <a:buNone/>
              <a:defRPr sz="1477">
                <a:solidFill>
                  <a:schemeClr val="tx1">
                    <a:tint val="75000"/>
                  </a:schemeClr>
                </a:solidFill>
              </a:defRPr>
            </a:lvl3pPr>
            <a:lvl4pPr>
              <a:buNone/>
              <a:defRPr sz="1292">
                <a:solidFill>
                  <a:schemeClr val="tx1">
                    <a:tint val="75000"/>
                  </a:schemeClr>
                </a:solidFill>
              </a:defRPr>
            </a:lvl4pPr>
            <a:lvl5pPr>
              <a:buNone/>
              <a:defRPr sz="1292">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5" name="Footer Placeholder 4"/>
          <p:cNvSpPr>
            <a:spLocks noGrp="1"/>
          </p:cNvSpPr>
          <p:nvPr>
            <p:ph type="ftr" sz="quarter" idx="11"/>
          </p:nvPr>
        </p:nvSpPr>
        <p:spPr>
          <a:xfrm>
            <a:off x="4380083" y="6407976"/>
            <a:ext cx="2350681"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47272" y="6407976"/>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662">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662">
              <a:solidFill>
                <a:prstClr val="white"/>
              </a:solidFill>
            </a:endParaRPr>
          </a:p>
        </p:txBody>
      </p:sp>
    </p:spTree>
    <p:extLst>
      <p:ext uri="{BB962C8B-B14F-4D97-AF65-F5344CB8AC3E}">
        <p14:creationId xmlns:p14="http://schemas.microsoft.com/office/powerpoint/2010/main" val="424067485"/>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6"/>
            <a:ext cx="4038600" cy="4525963"/>
          </a:xfrm>
        </p:spPr>
        <p:txBody>
          <a:bodyPr/>
          <a:lstStyle>
            <a:lvl1pPr>
              <a:defRPr sz="2585"/>
            </a:lvl1pPr>
            <a:lvl2pPr>
              <a:defRPr sz="2215"/>
            </a:lvl2pPr>
            <a:lvl3pPr>
              <a:defRPr sz="1846"/>
            </a:lvl3pPr>
            <a:lvl4pPr>
              <a:defRPr sz="1662"/>
            </a:lvl4pPr>
            <a:lvl5pPr>
              <a:defRPr sz="1662"/>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36"/>
            <a:ext cx="4038600" cy="4525963"/>
          </a:xfrm>
        </p:spPr>
        <p:txBody>
          <a:bodyPr/>
          <a:lstStyle>
            <a:lvl1pPr>
              <a:defRPr sz="2585"/>
            </a:lvl1pPr>
            <a:lvl2pPr>
              <a:defRPr sz="2215"/>
            </a:lvl2pPr>
            <a:lvl3pPr>
              <a:defRPr sz="1846"/>
            </a:lvl3pPr>
            <a:lvl4pPr>
              <a:defRPr sz="1662"/>
            </a:lvl4pPr>
            <a:lvl5pPr>
              <a:defRPr sz="1662"/>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6" name="Footer Placeholder 5"/>
          <p:cNvSpPr>
            <a:spLocks noGrp="1"/>
          </p:cNvSpPr>
          <p:nvPr>
            <p:ph type="ftr" sz="quarter" idx="11"/>
          </p:nvPr>
        </p:nvSpPr>
        <p:spPr>
          <a:xfrm>
            <a:off x="4380083" y="6407976"/>
            <a:ext cx="2350681"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47272" y="6407976"/>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07953069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215" b="0">
                <a:solidFill>
                  <a:schemeClr val="bg1"/>
                </a:solidFill>
              </a:defRPr>
            </a:lvl1pPr>
            <a:lvl2pPr>
              <a:buNone/>
              <a:defRPr sz="1846" b="1"/>
            </a:lvl2pPr>
            <a:lvl3pPr>
              <a:buNone/>
              <a:defRPr sz="1662" b="1"/>
            </a:lvl3pPr>
            <a:lvl4pPr>
              <a:buNone/>
              <a:defRPr sz="1477" b="1"/>
            </a:lvl4pPr>
            <a:lvl5pPr>
              <a:buNone/>
              <a:defRPr sz="1477"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9" y="5410200"/>
            <a:ext cx="4041775" cy="762000"/>
          </a:xfrm>
          <a:solidFill>
            <a:schemeClr val="accent1"/>
          </a:solidFill>
          <a:ln w="9652">
            <a:solidFill>
              <a:schemeClr val="accent1"/>
            </a:solidFill>
            <a:miter lim="800000"/>
          </a:ln>
        </p:spPr>
        <p:txBody>
          <a:bodyPr lIns="182880" anchor="ctr"/>
          <a:lstStyle>
            <a:lvl1pPr marL="0" indent="0">
              <a:buNone/>
              <a:defRPr sz="2215" b="0">
                <a:solidFill>
                  <a:schemeClr val="bg1"/>
                </a:solidFill>
              </a:defRPr>
            </a:lvl1pPr>
            <a:lvl2pPr>
              <a:buNone/>
              <a:defRPr sz="1846" b="1"/>
            </a:lvl2pPr>
            <a:lvl3pPr>
              <a:buNone/>
              <a:defRPr sz="1662" b="1"/>
            </a:lvl3pPr>
            <a:lvl4pPr>
              <a:buNone/>
              <a:defRPr sz="1477" b="1"/>
            </a:lvl4pPr>
            <a:lvl5pPr>
              <a:buNone/>
              <a:defRPr sz="1477"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326"/>
            <a:ext cx="4040188" cy="3941763"/>
          </a:xfrm>
          <a:ln>
            <a:noFill/>
            <a:prstDash val="sysDash"/>
            <a:miter lim="800000"/>
          </a:ln>
        </p:spPr>
        <p:txBody>
          <a:bodyPr/>
          <a:lstStyle>
            <a:lvl1pPr>
              <a:defRPr sz="2215"/>
            </a:lvl1pPr>
            <a:lvl2pPr>
              <a:defRPr sz="1846"/>
            </a:lvl2pPr>
            <a:lvl3pPr>
              <a:defRPr sz="1662"/>
            </a:lvl3pPr>
            <a:lvl4pPr>
              <a:defRPr sz="1477"/>
            </a:lvl4pPr>
            <a:lvl5pPr>
              <a:defRPr sz="1477"/>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9" y="1444326"/>
            <a:ext cx="4041775" cy="3941763"/>
          </a:xfrm>
          <a:ln>
            <a:noFill/>
            <a:prstDash val="sysDash"/>
            <a:miter lim="800000"/>
          </a:ln>
        </p:spPr>
        <p:txBody>
          <a:bodyPr/>
          <a:lstStyle>
            <a:lvl1pPr>
              <a:spcBef>
                <a:spcPts val="0"/>
              </a:spcBef>
              <a:defRPr sz="2215"/>
            </a:lvl1pPr>
            <a:lvl2pPr>
              <a:defRPr sz="1846"/>
            </a:lvl2pPr>
            <a:lvl3pPr>
              <a:defRPr sz="1662"/>
            </a:lvl3pPr>
            <a:lvl4pPr>
              <a:defRPr sz="1477"/>
            </a:lvl4pPr>
            <a:lvl5pPr>
              <a:defRPr sz="1477"/>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8" name="Footer Placeholder 7"/>
          <p:cNvSpPr>
            <a:spLocks noGrp="1"/>
          </p:cNvSpPr>
          <p:nvPr>
            <p:ph type="ftr" sz="quarter" idx="11"/>
          </p:nvPr>
        </p:nvSpPr>
        <p:spPr>
          <a:xfrm>
            <a:off x="4380083" y="6407976"/>
            <a:ext cx="2350681"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647272" y="6407976"/>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574763"/>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4" name="Footer Placeholder 3"/>
          <p:cNvSpPr>
            <a:spLocks noGrp="1"/>
          </p:cNvSpPr>
          <p:nvPr>
            <p:ph type="ftr" sz="quarter" idx="11"/>
          </p:nvPr>
        </p:nvSpPr>
        <p:spPr>
          <a:xfrm>
            <a:off x="4380083" y="6407976"/>
            <a:ext cx="2350681"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647272" y="6407976"/>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66400846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hadi">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3" name="Footer Placeholder 2"/>
          <p:cNvSpPr>
            <a:spLocks noGrp="1"/>
          </p:cNvSpPr>
          <p:nvPr>
            <p:ph type="ftr" sz="quarter" idx="11"/>
          </p:nvPr>
        </p:nvSpPr>
        <p:spPr>
          <a:xfrm>
            <a:off x="4380083" y="6407976"/>
            <a:ext cx="2350681"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647272" y="6407976"/>
            <a:ext cx="496728" cy="365125"/>
          </a:xfrm>
          <a:prstGeom prst="rect">
            <a:avLst/>
          </a:prstGeom>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0154029"/>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308"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477"/>
            </a:lvl1pPr>
            <a:lvl2pPr>
              <a:buNone/>
              <a:defRPr sz="1108"/>
            </a:lvl2pPr>
            <a:lvl3pPr>
              <a:buNone/>
              <a:defRPr sz="923"/>
            </a:lvl3pPr>
            <a:lvl4pPr>
              <a:buNone/>
              <a:defRPr sz="831"/>
            </a:lvl4pPr>
            <a:lvl5pPr>
              <a:buNone/>
              <a:defRPr sz="831"/>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2954"/>
            </a:lvl1pPr>
            <a:lvl2pPr>
              <a:defRPr sz="2585"/>
            </a:lvl2pPr>
            <a:lvl3pPr>
              <a:defRPr sz="2215"/>
            </a:lvl3pPr>
            <a:lvl4pPr>
              <a:defRPr sz="1846"/>
            </a:lvl4pPr>
            <a:lvl5pPr>
              <a:defRPr sz="1846"/>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6" name="Footer Placeholder 5"/>
          <p:cNvSpPr>
            <a:spLocks noGrp="1"/>
          </p:cNvSpPr>
          <p:nvPr>
            <p:ph type="ftr" sz="quarter" idx="11"/>
          </p:nvPr>
        </p:nvSpPr>
        <p:spPr>
          <a:xfrm>
            <a:off x="4380083" y="6407976"/>
            <a:ext cx="2350681"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47272" y="6407976"/>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9625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6882" indent="0" algn="r">
              <a:buNone/>
              <a:defRPr sz="1292"/>
            </a:lvl1pPr>
            <a:lvl2pPr>
              <a:defRPr sz="1108"/>
            </a:lvl2pPr>
            <a:lvl3pPr>
              <a:defRPr sz="923"/>
            </a:lvl3pPr>
            <a:lvl4pPr>
              <a:defRPr sz="831"/>
            </a:lvl4pPr>
            <a:lvl5pPr>
              <a:defRPr sz="831"/>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954"/>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lvl1pPr>
              <a:defRPr>
                <a:solidFill>
                  <a:schemeClr val="tx1"/>
                </a:solidFill>
              </a:defRPr>
            </a:lvl1pPr>
            <a:extLst/>
          </a:lstStyle>
          <a:p>
            <a:fld id="{1D8BD707-D9CF-40AE-B4C6-C98DA3205C09}" type="datetimeFigureOut">
              <a:rPr lang="en-US" smtClean="0">
                <a:solidFill>
                  <a:prstClr val="black"/>
                </a:solidFill>
              </a:rPr>
              <a:pPr/>
              <a:t>10/30/2017</a:t>
            </a:fld>
            <a:endParaRPr lang="en-US">
              <a:solidFill>
                <a:prstClr val="black"/>
              </a:solidFill>
            </a:endParaRPr>
          </a:p>
        </p:txBody>
      </p:sp>
      <p:sp>
        <p:nvSpPr>
          <p:cNvPr id="6" name="Footer Placeholder 5"/>
          <p:cNvSpPr>
            <a:spLocks noGrp="1"/>
          </p:cNvSpPr>
          <p:nvPr>
            <p:ph type="ftr" sz="quarter" idx="11"/>
          </p:nvPr>
        </p:nvSpPr>
        <p:spPr>
          <a:xfrm>
            <a:off x="4380083" y="6407976"/>
            <a:ext cx="2350681" cy="365125"/>
          </a:xfrm>
          <a:prstGeom prst="rect">
            <a:avLst/>
          </a:prstGeom>
        </p:spPr>
        <p:txBody>
          <a:bodyPr/>
          <a:lstStyle>
            <a:lvl1pPr>
              <a:defRPr>
                <a:solidFill>
                  <a:schemeClr val="tx1"/>
                </a:solidFill>
              </a:defRPr>
            </a:lvl1pPr>
            <a:extLst/>
          </a:lstStyle>
          <a:p>
            <a:endParaRPr lang="en-US">
              <a:solidFill>
                <a:prstClr val="black"/>
              </a:solidFill>
            </a:endParaRPr>
          </a:p>
        </p:txBody>
      </p:sp>
      <p:sp>
        <p:nvSpPr>
          <p:cNvPr id="7" name="Slide Number Placeholder 6"/>
          <p:cNvSpPr>
            <a:spLocks noGrp="1"/>
          </p:cNvSpPr>
          <p:nvPr>
            <p:ph type="sldNum" sz="quarter" idx="12"/>
          </p:nvPr>
        </p:nvSpPr>
        <p:spPr>
          <a:xfrm>
            <a:off x="8647272" y="6407976"/>
            <a:ext cx="365760" cy="365125"/>
          </a:xfrm>
          <a:prstGeom prst="rect">
            <a:avLst/>
          </a:prstGeom>
        </p:spPr>
        <p:txBody>
          <a:bodyPr/>
          <a:lstStyle>
            <a:lvl1pPr>
              <a:defRPr>
                <a:solidFill>
                  <a:schemeClr val="tx1"/>
                </a:solidFill>
              </a:defRPr>
            </a:lvl1pPr>
            <a:extLst/>
          </a:lstStyle>
          <a:p>
            <a:fld id="{B6F15528-21DE-4FAA-801E-634DDDAF4B2B}" type="slidenum">
              <a:rPr lang="en-US" smtClean="0">
                <a:solidFill>
                  <a:prstClr val="black"/>
                </a:solidFill>
              </a:rPr>
              <a:pPr/>
              <a:t>‹#›</a:t>
            </a:fld>
            <a:endParaRPr lang="en-US">
              <a:solidFill>
                <a:prstClr val="black"/>
              </a:solidFill>
            </a:endParaRPr>
          </a:p>
        </p:txBody>
      </p:sp>
      <p:sp>
        <p:nvSpPr>
          <p:cNvPr id="2" name="Title 1"/>
          <p:cNvSpPr>
            <a:spLocks noGrp="1"/>
          </p:cNvSpPr>
          <p:nvPr>
            <p:ph type="title"/>
          </p:nvPr>
        </p:nvSpPr>
        <p:spPr>
          <a:xfrm>
            <a:off x="228602" y="4865122"/>
            <a:ext cx="8075432" cy="562672"/>
          </a:xfrm>
          <a:noFill/>
        </p:spPr>
        <p:txBody>
          <a:bodyPr anchor="t">
            <a:sp3d prstMaterial="softEdge"/>
          </a:bodyPr>
          <a:lstStyle>
            <a:lvl1pPr marR="0" algn="r">
              <a:buNone/>
              <a:defRPr sz="2769"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4"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84406" tIns="42203" rIns="84406" bIns="42203" anchor="t" compatLnSpc="1"/>
          <a:lstStyle/>
          <a:p>
            <a:endParaRPr lang="en-US" sz="1662">
              <a:solidFill>
                <a:prstClr val="black"/>
              </a:solidFill>
            </a:endParaRPr>
          </a:p>
        </p:txBody>
      </p:sp>
      <p:sp>
        <p:nvSpPr>
          <p:cNvPr id="9" name="Freeform 8"/>
          <p:cNvSpPr>
            <a:spLocks/>
          </p:cNvSpPr>
          <p:nvPr/>
        </p:nvSpPr>
        <p:spPr bwMode="auto">
          <a:xfrm>
            <a:off x="485733"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84406" tIns="42203" rIns="84406" bIns="42203" anchor="t" compatLnSpc="1"/>
          <a:lstStyle/>
          <a:p>
            <a:endParaRPr lang="en-US" sz="1662">
              <a:solidFill>
                <a:prstClr val="black"/>
              </a:solidFill>
            </a:endParaRPr>
          </a:p>
        </p:txBody>
      </p:sp>
      <p:cxnSp>
        <p:nvCxnSpPr>
          <p:cNvPr id="11" name="Straight Connector 10"/>
          <p:cNvCxnSpPr/>
          <p:nvPr/>
        </p:nvCxnSpPr>
        <p:spPr>
          <a:xfrm>
            <a:off x="-9221" y="578777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662">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662">
              <a:solidFill>
                <a:prstClr val="white"/>
              </a:solidFill>
            </a:endParaRPr>
          </a:p>
        </p:txBody>
      </p:sp>
    </p:spTree>
    <p:extLst>
      <p:ext uri="{BB962C8B-B14F-4D97-AF65-F5344CB8AC3E}">
        <p14:creationId xmlns:p14="http://schemas.microsoft.com/office/powerpoint/2010/main" val="8517157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1" y="4876800"/>
            <a:ext cx="7481776" cy="457200"/>
          </a:xfrm>
        </p:spPr>
        <p:txBody>
          <a:bodyPr vert="horz" anchor="t">
            <a:noAutofit/>
            <a:sp3d prstMaterial="softEdge">
              <a:bevelT w="0" h="0"/>
            </a:sp3d>
          </a:bodyPr>
          <a:lstStyle>
            <a:lvl1pPr algn="r">
              <a:buNone/>
              <a:defRPr sz="1875"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200"/>
            </a:lvl1pPr>
            <a:lvl2pPr>
              <a:buNone/>
              <a:defRPr sz="900"/>
            </a:lvl2pPr>
            <a:lvl3pPr>
              <a:buNone/>
              <a:defRPr sz="750"/>
            </a:lvl3pPr>
            <a:lvl4pPr>
              <a:buNone/>
              <a:defRPr sz="675"/>
            </a:lvl4pPr>
            <a:lvl5pPr>
              <a:buNone/>
              <a:defRPr sz="675"/>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2400"/>
            </a:lvl1pPr>
            <a:lvl2pPr>
              <a:defRPr sz="2100"/>
            </a:lvl2pPr>
            <a:lvl3pPr>
              <a:defRPr sz="1800"/>
            </a:lvl3pPr>
            <a:lvl4pPr>
              <a:defRPr sz="1500"/>
            </a:lvl4pPr>
            <a:lvl5pPr>
              <a:defRPr sz="15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72150DA-9A8A-42F8-B9B3-E733967FB651}" type="datetimeFigureOut">
              <a:rPr lang="fa-IR" smtClean="0">
                <a:solidFill>
                  <a:prstClr val="black"/>
                </a:solidFill>
              </a:rPr>
              <a:pPr/>
              <a:t>10/02/1439</a:t>
            </a:fld>
            <a:endParaRPr lang="fa-IR">
              <a:solidFill>
                <a:prstClr val="black"/>
              </a:solidFill>
            </a:endParaRPr>
          </a:p>
        </p:txBody>
      </p:sp>
      <p:sp>
        <p:nvSpPr>
          <p:cNvPr id="6" name="Footer Placeholder 5"/>
          <p:cNvSpPr>
            <a:spLocks noGrp="1"/>
          </p:cNvSpPr>
          <p:nvPr>
            <p:ph type="ftr" sz="quarter" idx="11"/>
          </p:nvPr>
        </p:nvSpPr>
        <p:spPr/>
        <p:txBody>
          <a:bodyPr/>
          <a:lstStyle/>
          <a:p>
            <a:endParaRPr lang="fa-IR">
              <a:solidFill>
                <a:prstClr val="black"/>
              </a:solidFill>
            </a:endParaRPr>
          </a:p>
        </p:txBody>
      </p:sp>
      <p:sp>
        <p:nvSpPr>
          <p:cNvPr id="7" name="Slide Number Placeholder 6"/>
          <p:cNvSpPr>
            <a:spLocks noGrp="1"/>
          </p:cNvSpPr>
          <p:nvPr>
            <p:ph type="sldNum" sz="quarter" idx="12"/>
          </p:nvPr>
        </p:nvSpPr>
        <p:spPr/>
        <p:txBody>
          <a:bodyPr/>
          <a:lstStyle/>
          <a:p>
            <a:fld id="{D9153C6A-9ED2-48EF-A234-0A941BBFBBAE}"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1922518412"/>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3"/>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5" name="Footer Placeholder 4"/>
          <p:cNvSpPr>
            <a:spLocks noGrp="1"/>
          </p:cNvSpPr>
          <p:nvPr>
            <p:ph type="ftr" sz="quarter" idx="11"/>
          </p:nvPr>
        </p:nvSpPr>
        <p:spPr>
          <a:xfrm>
            <a:off x="4380083" y="6407976"/>
            <a:ext cx="2350681"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47272" y="6407976"/>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46359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72"/>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1D8BD707-D9CF-40AE-B4C6-C98DA3205C09}" type="datetimeFigureOut">
              <a:rPr lang="en-US" smtClean="0">
                <a:solidFill>
                  <a:prstClr val="black"/>
                </a:solidFill>
              </a:rPr>
              <a:pPr/>
              <a:t>10/30/2017</a:t>
            </a:fld>
            <a:endParaRPr lang="en-US">
              <a:solidFill>
                <a:prstClr val="black"/>
              </a:solidFill>
            </a:endParaRPr>
          </a:p>
        </p:txBody>
      </p:sp>
      <p:sp>
        <p:nvSpPr>
          <p:cNvPr id="5" name="Footer Placeholder 4"/>
          <p:cNvSpPr>
            <a:spLocks noGrp="1"/>
          </p:cNvSpPr>
          <p:nvPr>
            <p:ph type="ftr" sz="quarter" idx="11"/>
          </p:nvPr>
        </p:nvSpPr>
        <p:spPr>
          <a:xfrm>
            <a:off x="4380083" y="6407976"/>
            <a:ext cx="2350681"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47272" y="6407976"/>
            <a:ext cx="36576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52178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69187658"/>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70102543"/>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6727583" y="6408769"/>
            <a:ext cx="1919654" cy="365125"/>
          </a:xfrm>
          <a:prstGeom prst="rect">
            <a:avLst/>
          </a:prstGeom>
        </p:spPr>
        <p:txBody>
          <a:bodyPr/>
          <a:lstStyle>
            <a:lvl1pPr>
              <a:defRPr/>
            </a:lvl1pPr>
          </a:lstStyle>
          <a:p>
            <a:pPr>
              <a:defRPr/>
            </a:pPr>
            <a:endParaRPr lang="fa-IR">
              <a:solidFill>
                <a:prstClr val="black">
                  <a:tint val="75000"/>
                </a:prstClr>
              </a:solidFill>
            </a:endParaRPr>
          </a:p>
        </p:txBody>
      </p:sp>
      <p:sp>
        <p:nvSpPr>
          <p:cNvPr id="3" name="Footer Placeholder 21"/>
          <p:cNvSpPr>
            <a:spLocks noGrp="1"/>
          </p:cNvSpPr>
          <p:nvPr>
            <p:ph type="ftr" sz="quarter" idx="11"/>
          </p:nvPr>
        </p:nvSpPr>
        <p:spPr>
          <a:xfrm>
            <a:off x="4380042" y="6408769"/>
            <a:ext cx="2350477" cy="365125"/>
          </a:xfrm>
          <a:prstGeom prst="rect">
            <a:avLst/>
          </a:prstGeom>
        </p:spPr>
        <p:txBody>
          <a:bodyPr/>
          <a:lstStyle>
            <a:lvl1pPr>
              <a:defRPr/>
            </a:lvl1pPr>
          </a:lstStyle>
          <a:p>
            <a:pPr>
              <a:defRPr/>
            </a:pPr>
            <a:endParaRPr lang="fa-IR">
              <a:solidFill>
                <a:prstClr val="black">
                  <a:tint val="75000"/>
                </a:prstClr>
              </a:solidFill>
            </a:endParaRPr>
          </a:p>
        </p:txBody>
      </p:sp>
      <p:sp>
        <p:nvSpPr>
          <p:cNvPr id="4" name="Slide Number Placeholder 17"/>
          <p:cNvSpPr>
            <a:spLocks noGrp="1"/>
          </p:cNvSpPr>
          <p:nvPr>
            <p:ph type="sldNum" sz="quarter" idx="12"/>
          </p:nvPr>
        </p:nvSpPr>
        <p:spPr>
          <a:xfrm>
            <a:off x="6553200" y="6356382"/>
            <a:ext cx="2133600" cy="365125"/>
          </a:xfrm>
          <a:prstGeom prst="rect">
            <a:avLst/>
          </a:prstGeom>
        </p:spPr>
        <p:txBody>
          <a:bodyPr/>
          <a:lstStyle>
            <a:lvl1pPr>
              <a:defRPr/>
            </a:lvl1pPr>
          </a:lstStyle>
          <a:p>
            <a:pPr>
              <a:defRPr/>
            </a:pPr>
            <a:fld id="{88DA6300-93EE-449D-B99C-F35657447E41}" type="slidenum">
              <a:rPr lang="fa-IR">
                <a:solidFill>
                  <a:prstClr val="black">
                    <a:tint val="75000"/>
                  </a:prstClr>
                </a:solidFill>
              </a:rPr>
              <a:pPr>
                <a:defRPr/>
              </a:pPr>
              <a:t>‹#›</a:t>
            </a:fld>
            <a:endParaRPr lang="fa-IR">
              <a:solidFill>
                <a:prstClr val="black">
                  <a:tint val="75000"/>
                </a:prstClr>
              </a:solidFill>
            </a:endParaRPr>
          </a:p>
        </p:txBody>
      </p:sp>
      <p:sp>
        <p:nvSpPr>
          <p:cNvPr id="6" name="Content Placeholder 5"/>
          <p:cNvSpPr>
            <a:spLocks noGrp="1"/>
          </p:cNvSpPr>
          <p:nvPr>
            <p:ph sz="quarter" idx="13"/>
          </p:nvPr>
        </p:nvSpPr>
        <p:spPr>
          <a:xfrm>
            <a:off x="483549" y="1428736"/>
            <a:ext cx="8176903" cy="4286264"/>
          </a:xfrm>
        </p:spPr>
        <p:txBody>
          <a:bodyPr/>
          <a:lstStyle>
            <a:lvl1pPr>
              <a:defRPr>
                <a:cs typeface="B Titr" pitchFamily="2" charset="-78"/>
              </a:defRPr>
            </a:lvl1pPr>
            <a:lvl2pPr>
              <a:defRPr>
                <a:cs typeface="B Titr" pitchFamily="2" charset="-78"/>
              </a:defRPr>
            </a:lvl2pPr>
            <a:lvl3pPr>
              <a:defRPr>
                <a:cs typeface="B Titr" pitchFamily="2" charset="-78"/>
              </a:defRPr>
            </a:lvl3pPr>
            <a:lvl4pPr>
              <a:defRPr>
                <a:cs typeface="B Titr" pitchFamily="2" charset="-78"/>
              </a:defRPr>
            </a:lvl4pPr>
            <a:lvl5pPr>
              <a:defRPr>
                <a:cs typeface="B Titr" pitchFamily="2"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10" name="Title 9"/>
          <p:cNvSpPr>
            <a:spLocks noGrp="1"/>
          </p:cNvSpPr>
          <p:nvPr>
            <p:ph type="title"/>
          </p:nvPr>
        </p:nvSpPr>
        <p:spPr/>
        <p:txBody>
          <a:bodyPr/>
          <a:lstStyle>
            <a:lvl1pPr algn="ctr" rtl="1">
              <a:defRPr>
                <a:cs typeface="B Titr" pitchFamily="2" charset="-78"/>
              </a:defRPr>
            </a:lvl1pPr>
          </a:lstStyle>
          <a:p>
            <a:r>
              <a:rPr lang="en-US" dirty="0" smtClean="0"/>
              <a:t>Click to edit Master title style</a:t>
            </a:r>
            <a:endParaRPr lang="fa-IR" dirty="0"/>
          </a:p>
        </p:txBody>
      </p:sp>
    </p:spTree>
    <p:extLst>
      <p:ext uri="{BB962C8B-B14F-4D97-AF65-F5344CB8AC3E}">
        <p14:creationId xmlns:p14="http://schemas.microsoft.com/office/powerpoint/2010/main" val="36345795"/>
      </p:ext>
    </p:extLst>
  </p:cSld>
  <p:clrMapOvr>
    <a:masterClrMapping/>
  </p:clrMapOvr>
  <p:transition spd="med"/>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662">
              <a:solidFill>
                <a:prstClr val="white"/>
              </a:solidFill>
            </a:endParaRPr>
          </a:p>
        </p:txBody>
      </p:sp>
      <p:sp>
        <p:nvSpPr>
          <p:cNvPr id="9" name="Title 8"/>
          <p:cNvSpPr>
            <a:spLocks noGrp="1"/>
          </p:cNvSpPr>
          <p:nvPr>
            <p:ph type="ctrTitle"/>
          </p:nvPr>
        </p:nvSpPr>
        <p:spPr>
          <a:xfrm>
            <a:off x="685800" y="1752675"/>
            <a:ext cx="7772400" cy="1829761"/>
          </a:xfrm>
        </p:spPr>
        <p:txBody>
          <a:bodyPr vert="horz" anchor="b">
            <a:normAutofit/>
            <a:scene3d>
              <a:camera prst="orthographicFront"/>
              <a:lightRig rig="soft" dir="t"/>
            </a:scene3d>
            <a:sp3d prstMaterial="softEdge"/>
          </a:bodyPr>
          <a:lstStyle>
            <a:lvl1pPr algn="ctr">
              <a:defRPr sz="4431" b="1" baseline="0">
                <a:solidFill>
                  <a:srgbClr val="C00000"/>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59086" indent="0" algn="ctr">
              <a:buNone/>
              <a:defRPr b="1">
                <a:solidFill>
                  <a:schemeClr val="tx2"/>
                </a:solidFill>
              </a:defRPr>
            </a:lvl1pPr>
            <a:lvl2pPr marL="422041" indent="0" algn="ctr">
              <a:buNone/>
            </a:lvl2pPr>
            <a:lvl3pPr marL="844083" indent="0" algn="ctr">
              <a:buNone/>
            </a:lvl3pPr>
            <a:lvl4pPr marL="1266124" indent="0" algn="ctr">
              <a:buNone/>
            </a:lvl4pPr>
            <a:lvl5pPr marL="1688165" indent="0" algn="ctr">
              <a:buNone/>
            </a:lvl5pPr>
            <a:lvl6pPr marL="2110207" indent="0" algn="ctr">
              <a:buNone/>
            </a:lvl6pPr>
            <a:lvl7pPr marL="2532248" indent="0" algn="ctr">
              <a:buNone/>
            </a:lvl7pPr>
            <a:lvl8pPr marL="2954289" indent="0" algn="ctr">
              <a:buNone/>
            </a:lvl8pPr>
            <a:lvl9pPr marL="3376331" indent="0" algn="ctr">
              <a:buNone/>
            </a:lvl9pPr>
            <a:extLst/>
          </a:lstStyle>
          <a:p>
            <a:r>
              <a:rPr kumimoji="0" lang="en-US" smtClean="0"/>
              <a:t>Click to edit Master subtitle style</a:t>
            </a:r>
            <a:endParaRPr kumimoji="0" lang="en-US" dirty="0"/>
          </a:p>
        </p:txBody>
      </p:sp>
      <p:grpSp>
        <p:nvGrpSpPr>
          <p:cNvPr id="2" name="Group 1"/>
          <p:cNvGrpSpPr/>
          <p:nvPr/>
        </p:nvGrpSpPr>
        <p:grpSpPr>
          <a:xfrm>
            <a:off x="-375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r" rtl="1"/>
              <a:endParaRPr lang="en-US" sz="1662">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r" rtl="1"/>
              <a:endParaRPr lang="en-US" sz="1662">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rtl="1"/>
              <a:endParaRPr lang="en-US" sz="1662">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72150DA-9A8A-42F8-B9B3-E733967FB651}" type="datetimeFigureOut">
              <a:rPr lang="fa-IR" smtClean="0"/>
              <a:pPr/>
              <a:t>10/02/1439</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9153C6A-9ED2-48EF-A234-0A941BBFBBAE}" type="slidenum">
              <a:rPr lang="fa-IR" smtClean="0"/>
              <a:pPr/>
              <a:t>‹#›</a:t>
            </a:fld>
            <a:endParaRPr lang="fa-I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2812" y="371132"/>
            <a:ext cx="982140" cy="130067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70" y="371133"/>
            <a:ext cx="803024" cy="130067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1960" y="361528"/>
            <a:ext cx="858801" cy="437832"/>
          </a:xfrm>
          <a:prstGeom prst="rect">
            <a:avLst/>
          </a:prstGeom>
        </p:spPr>
      </p:pic>
    </p:spTree>
    <p:extLst>
      <p:ext uri="{BB962C8B-B14F-4D97-AF65-F5344CB8AC3E}">
        <p14:creationId xmlns:p14="http://schemas.microsoft.com/office/powerpoint/2010/main" val="33735113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p:nvSpPr>
        <p:spPr>
          <a:xfrm>
            <a:off x="-9227" y="0"/>
            <a:ext cx="9153237" cy="764704"/>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fa-IR" sz="1662">
              <a:solidFill>
                <a:prstClr val="white"/>
              </a:solidFill>
            </a:endParaRPr>
          </a:p>
        </p:txBody>
      </p:sp>
      <p:sp>
        <p:nvSpPr>
          <p:cNvPr id="3" name="Content Placeholder 2"/>
          <p:cNvSpPr>
            <a:spLocks noGrp="1"/>
          </p:cNvSpPr>
          <p:nvPr>
            <p:ph idx="1"/>
          </p:nvPr>
        </p:nvSpPr>
        <p:spPr>
          <a:xfrm>
            <a:off x="251522" y="836712"/>
            <a:ext cx="8712968" cy="5400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972150DA-9A8A-42F8-B9B3-E733967FB651}" type="datetimeFigureOut">
              <a:rPr lang="fa-IR" smtClean="0">
                <a:solidFill>
                  <a:prstClr val="black"/>
                </a:solidFill>
              </a:rPr>
              <a:pPr/>
              <a:t>10/02/1439</a:t>
            </a:fld>
            <a:endParaRPr lang="fa-IR">
              <a:solidFill>
                <a:prstClr val="black"/>
              </a:solidFill>
            </a:endParaRPr>
          </a:p>
        </p:txBody>
      </p:sp>
      <p:sp>
        <p:nvSpPr>
          <p:cNvPr id="5" name="Footer Placeholder 4"/>
          <p:cNvSpPr>
            <a:spLocks noGrp="1"/>
          </p:cNvSpPr>
          <p:nvPr>
            <p:ph type="ftr" sz="quarter" idx="11"/>
          </p:nvPr>
        </p:nvSpPr>
        <p:spPr/>
        <p:txBody>
          <a:bodyPr/>
          <a:lstStyle/>
          <a:p>
            <a:endParaRPr lang="fa-IR">
              <a:solidFill>
                <a:prstClr val="black"/>
              </a:solidFill>
            </a:endParaRPr>
          </a:p>
        </p:txBody>
      </p:sp>
      <p:sp>
        <p:nvSpPr>
          <p:cNvPr id="6" name="Slide Number Placeholder 5"/>
          <p:cNvSpPr>
            <a:spLocks noGrp="1"/>
          </p:cNvSpPr>
          <p:nvPr>
            <p:ph type="sldNum" sz="quarter" idx="12"/>
          </p:nvPr>
        </p:nvSpPr>
        <p:spPr/>
        <p:txBody>
          <a:bodyPr/>
          <a:lstStyle/>
          <a:p>
            <a:fld id="{D9153C6A-9ED2-48EF-A234-0A941BBFBBAE}" type="slidenum">
              <a:rPr lang="fa-IR" smtClean="0">
                <a:solidFill>
                  <a:prstClr val="black"/>
                </a:solidFill>
              </a:rPr>
              <a:pPr/>
              <a:t>‹#›</a:t>
            </a:fld>
            <a:endParaRPr lang="fa-IR">
              <a:solidFill>
                <a:prstClr val="black"/>
              </a:solidFill>
            </a:endParaRPr>
          </a:p>
        </p:txBody>
      </p:sp>
      <p:sp>
        <p:nvSpPr>
          <p:cNvPr id="7" name="Title 6"/>
          <p:cNvSpPr>
            <a:spLocks noGrp="1"/>
          </p:cNvSpPr>
          <p:nvPr>
            <p:ph type="title"/>
          </p:nvPr>
        </p:nvSpPr>
        <p:spPr>
          <a:xfrm>
            <a:off x="251522" y="116632"/>
            <a:ext cx="8712968" cy="562074"/>
          </a:xfrm>
        </p:spPr>
        <p:txBody>
          <a:bodyPr rtlCol="0">
            <a:scene3d>
              <a:camera prst="orthographicFront"/>
              <a:lightRig rig="soft" dir="t"/>
            </a:scene3d>
            <a:sp3d prstMaterial="softEdge"/>
          </a:bodyPr>
          <a:lstStyle/>
          <a:p>
            <a:r>
              <a:rPr kumimoji="0" lang="en-US" smtClean="0"/>
              <a:t>Click to edit Master title style</a:t>
            </a:r>
            <a:endParaRPr kumimoji="0" lang="en-US" dirty="0"/>
          </a:p>
        </p:txBody>
      </p:sp>
    </p:spTree>
    <p:extLst>
      <p:ext uri="{BB962C8B-B14F-4D97-AF65-F5344CB8AC3E}">
        <p14:creationId xmlns:p14="http://schemas.microsoft.com/office/powerpoint/2010/main" val="32103211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0">
              <a:schemeClr val="tx2"/>
            </a:gs>
            <a:gs pos="40000">
              <a:schemeClr val="accent1">
                <a:lumMod val="20000"/>
                <a:lumOff val="80000"/>
              </a:schemeClr>
            </a:gs>
            <a:gs pos="100000">
              <a:schemeClr val="accent4">
                <a:lumMod val="60000"/>
                <a:lumOff val="40000"/>
              </a:schemeClr>
            </a:gs>
          </a:gsLst>
          <a:path path="circle">
            <a:fillToRect l="65000" b="98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odyPr>
          <a:lstStyle>
            <a:lvl1pPr algn="l" rtl="1">
              <a:buNone/>
              <a:defRPr sz="4431" b="1" cap="none" baseline="0">
                <a:solidFill>
                  <a:srgbClr val="C00000"/>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55576" y="2924944"/>
            <a:ext cx="4572000" cy="1454888"/>
          </a:xfrm>
        </p:spPr>
        <p:txBody>
          <a:bodyPr lIns="91440" rIns="91440" anchor="t"/>
          <a:lstStyle>
            <a:lvl1pPr marL="0" indent="0" algn="r">
              <a:buNone/>
              <a:defRPr sz="2123">
                <a:solidFill>
                  <a:schemeClr val="bg1"/>
                </a:solidFill>
              </a:defRPr>
            </a:lvl1pPr>
            <a:lvl2pPr>
              <a:buNone/>
              <a:defRPr sz="1662">
                <a:solidFill>
                  <a:schemeClr val="tx1">
                    <a:tint val="75000"/>
                  </a:schemeClr>
                </a:solidFill>
              </a:defRPr>
            </a:lvl2pPr>
            <a:lvl3pPr>
              <a:buNone/>
              <a:defRPr sz="1477">
                <a:solidFill>
                  <a:schemeClr val="tx1">
                    <a:tint val="75000"/>
                  </a:schemeClr>
                </a:solidFill>
              </a:defRPr>
            </a:lvl3pPr>
            <a:lvl4pPr>
              <a:buNone/>
              <a:defRPr sz="1292">
                <a:solidFill>
                  <a:schemeClr val="tx1">
                    <a:tint val="75000"/>
                  </a:schemeClr>
                </a:solidFill>
              </a:defRPr>
            </a:lvl4pPr>
            <a:lvl5pPr>
              <a:buNone/>
              <a:defRPr sz="1292">
                <a:solidFill>
                  <a:schemeClr val="tx1">
                    <a:tint val="75000"/>
                  </a:schemeClr>
                </a:solidFill>
              </a:defRPr>
            </a:lvl5pPr>
            <a:extLst/>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p>
            <a:fld id="{972150DA-9A8A-42F8-B9B3-E733967FB651}" type="datetimeFigureOut">
              <a:rPr lang="fa-IR" smtClean="0">
                <a:solidFill>
                  <a:prstClr val="white"/>
                </a:solidFill>
              </a:rPr>
              <a:pPr/>
              <a:t>10/02/1439</a:t>
            </a:fld>
            <a:endParaRPr lang="fa-IR">
              <a:solidFill>
                <a:prstClr val="white"/>
              </a:solidFill>
            </a:endParaRPr>
          </a:p>
        </p:txBody>
      </p:sp>
      <p:sp>
        <p:nvSpPr>
          <p:cNvPr id="5" name="Footer Placeholder 4"/>
          <p:cNvSpPr>
            <a:spLocks noGrp="1"/>
          </p:cNvSpPr>
          <p:nvPr>
            <p:ph type="ftr" sz="quarter" idx="11"/>
          </p:nvPr>
        </p:nvSpPr>
        <p:spPr/>
        <p:txBody>
          <a:bodyPr/>
          <a:lstStyle/>
          <a:p>
            <a:endParaRPr lang="fa-IR">
              <a:solidFill>
                <a:prstClr val="white"/>
              </a:solidFill>
            </a:endParaRPr>
          </a:p>
        </p:txBody>
      </p:sp>
      <p:sp>
        <p:nvSpPr>
          <p:cNvPr id="6" name="Slide Number Placeholder 5"/>
          <p:cNvSpPr>
            <a:spLocks noGrp="1"/>
          </p:cNvSpPr>
          <p:nvPr>
            <p:ph type="sldNum" sz="quarter" idx="12"/>
          </p:nvPr>
        </p:nvSpPr>
        <p:spPr/>
        <p:txBody>
          <a:bodyPr/>
          <a:lstStyle/>
          <a:p>
            <a:fld id="{D9153C6A-9ED2-48EF-A234-0A941BBFBBAE}" type="slidenum">
              <a:rPr lang="fa-IR" smtClean="0">
                <a:solidFill>
                  <a:prstClr val="white"/>
                </a:solidFill>
              </a:rPr>
              <a:pPr/>
              <a:t>‹#›</a:t>
            </a:fld>
            <a:endParaRPr lang="fa-IR">
              <a:solidFill>
                <a:prstClr val="white"/>
              </a:solidFill>
            </a:endParaRPr>
          </a:p>
        </p:txBody>
      </p:sp>
      <p:sp>
        <p:nvSpPr>
          <p:cNvPr id="7" name="Chevron 6"/>
          <p:cNvSpPr/>
          <p:nvPr/>
        </p:nvSpPr>
        <p:spPr>
          <a:xfrm rot="10800000">
            <a:off x="5674070" y="299695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rtl="1"/>
            <a:endParaRPr lang="en-US" sz="1662">
              <a:solidFill>
                <a:prstClr val="white"/>
              </a:solidFill>
            </a:endParaRPr>
          </a:p>
        </p:txBody>
      </p:sp>
      <p:sp>
        <p:nvSpPr>
          <p:cNvPr id="8" name="Chevron 7"/>
          <p:cNvSpPr/>
          <p:nvPr/>
        </p:nvSpPr>
        <p:spPr>
          <a:xfrm rot="10800000">
            <a:off x="5487654" y="299695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rtl="1"/>
            <a:endParaRPr lang="en-US" sz="1662">
              <a:solidFill>
                <a:prstClr val="white"/>
              </a:solidFill>
            </a:endParaRPr>
          </a:p>
        </p:txBody>
      </p:sp>
    </p:spTree>
    <p:extLst>
      <p:ext uri="{BB962C8B-B14F-4D97-AF65-F5344CB8AC3E}">
        <p14:creationId xmlns:p14="http://schemas.microsoft.com/office/powerpoint/2010/main" val="1608679516"/>
      </p:ext>
    </p:extLst>
  </p:cSld>
  <p:clrMapOvr>
    <a:overrideClrMapping bg1="dk1" tx1="lt1" bg2="dk2" tx2="lt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836712"/>
            <a:ext cx="4244280" cy="5400600"/>
          </a:xfrm>
        </p:spPr>
        <p:txBody>
          <a:bodyPr/>
          <a:lstStyle>
            <a:lvl1pPr>
              <a:defRPr sz="2585"/>
            </a:lvl1pPr>
            <a:lvl2pPr>
              <a:defRPr sz="2215"/>
            </a:lvl2pPr>
            <a:lvl3pPr>
              <a:defRPr sz="1846"/>
            </a:lvl3pPr>
            <a:lvl4pPr>
              <a:defRPr sz="1662"/>
            </a:lvl4pPr>
            <a:lvl5pPr>
              <a:defRPr sz="1662"/>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648200" y="836712"/>
            <a:ext cx="4244280" cy="5400600"/>
          </a:xfrm>
        </p:spPr>
        <p:txBody>
          <a:bodyPr/>
          <a:lstStyle>
            <a:lvl1pPr>
              <a:defRPr sz="2585"/>
            </a:lvl1pPr>
            <a:lvl2pPr>
              <a:defRPr sz="2215"/>
            </a:lvl2pPr>
            <a:lvl3pPr>
              <a:defRPr sz="1846"/>
            </a:lvl3pPr>
            <a:lvl4pPr>
              <a:defRPr sz="1662"/>
            </a:lvl4pPr>
            <a:lvl5pPr>
              <a:defRPr sz="1662"/>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p>
            <a:fld id="{972150DA-9A8A-42F8-B9B3-E733967FB651}" type="datetimeFigureOut">
              <a:rPr lang="fa-IR" smtClean="0">
                <a:solidFill>
                  <a:prstClr val="white"/>
                </a:solidFill>
              </a:rPr>
              <a:pPr/>
              <a:t>10/02/1439</a:t>
            </a:fld>
            <a:endParaRPr lang="fa-IR">
              <a:solidFill>
                <a:prstClr val="white"/>
              </a:solidFill>
            </a:endParaRPr>
          </a:p>
        </p:txBody>
      </p:sp>
      <p:sp>
        <p:nvSpPr>
          <p:cNvPr id="6" name="Footer Placeholder 5"/>
          <p:cNvSpPr>
            <a:spLocks noGrp="1"/>
          </p:cNvSpPr>
          <p:nvPr>
            <p:ph type="ftr" sz="quarter" idx="11"/>
          </p:nvPr>
        </p:nvSpPr>
        <p:spPr/>
        <p:txBody>
          <a:bodyPr/>
          <a:lstStyle/>
          <a:p>
            <a:endParaRPr lang="fa-IR">
              <a:solidFill>
                <a:prstClr val="white"/>
              </a:solidFill>
            </a:endParaRPr>
          </a:p>
        </p:txBody>
      </p:sp>
      <p:sp>
        <p:nvSpPr>
          <p:cNvPr id="7" name="Slide Number Placeholder 6"/>
          <p:cNvSpPr>
            <a:spLocks noGrp="1"/>
          </p:cNvSpPr>
          <p:nvPr>
            <p:ph type="sldNum" sz="quarter" idx="12"/>
          </p:nvPr>
        </p:nvSpPr>
        <p:spPr/>
        <p:txBody>
          <a:bodyPr/>
          <a:lstStyle/>
          <a:p>
            <a:fld id="{D9153C6A-9ED2-48EF-A234-0A941BBFBBAE}" type="slidenum">
              <a:rPr lang="fa-IR" smtClean="0">
                <a:solidFill>
                  <a:prstClr val="white"/>
                </a:solidFill>
              </a:rPr>
              <a:pPr/>
              <a:t>‹#›</a:t>
            </a:fld>
            <a:endParaRPr lang="fa-IR">
              <a:solidFill>
                <a:prstClr val="white"/>
              </a:solidFill>
            </a:endParaRPr>
          </a:p>
        </p:txBody>
      </p:sp>
      <p:sp>
        <p:nvSpPr>
          <p:cNvPr id="8" name="Title 7"/>
          <p:cNvSpPr>
            <a:spLocks noGrp="1"/>
          </p:cNvSpPr>
          <p:nvPr>
            <p:ph type="title"/>
          </p:nvPr>
        </p:nvSpPr>
        <p:spPr/>
        <p:txBody>
          <a:bodyPr rtlCol="0">
            <a:scene3d>
              <a:camera prst="orthographicFront"/>
              <a:lightRig rig="soft" dir="t"/>
            </a:scene3d>
            <a:sp3d prstMaterial="softEdge"/>
          </a:bodyPr>
          <a:lstStyle>
            <a:lvl1pPr>
              <a:defRPr>
                <a:solidFill>
                  <a:srgbClr val="FFFF00"/>
                </a:solidFill>
              </a:defRPr>
            </a:lvl1pPr>
            <a:extLst/>
          </a:lstStyle>
          <a:p>
            <a:r>
              <a:rPr kumimoji="0" lang="en-US" smtClean="0"/>
              <a:t>Click to edit Master title style</a:t>
            </a:r>
            <a:endParaRPr kumimoji="0" lang="en-US" dirty="0"/>
          </a:p>
        </p:txBody>
      </p:sp>
    </p:spTree>
    <p:extLst>
      <p:ext uri="{BB962C8B-B14F-4D97-AF65-F5344CB8AC3E}">
        <p14:creationId xmlns:p14="http://schemas.microsoft.com/office/powerpoint/2010/main" val="3456044213"/>
      </p:ext>
    </p:extLst>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73050"/>
            <a:ext cx="8640960" cy="563662"/>
          </a:xfrm>
        </p:spPr>
        <p:txBody>
          <a:bodyPr anchor="ctr">
            <a:scene3d>
              <a:camera prst="orthographicFront"/>
              <a:lightRig rig="soft" dir="t"/>
            </a:scene3d>
            <a:sp3d prstMaterial="softEdge"/>
          </a:bodyPr>
          <a:lstStyle>
            <a:lvl1pPr>
              <a:defRPr/>
            </a:lvl1pPr>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251520" y="5410200"/>
            <a:ext cx="4245868" cy="762000"/>
          </a:xfrm>
          <a:solidFill>
            <a:schemeClr val="accent1"/>
          </a:solidFill>
          <a:ln w="9652">
            <a:solidFill>
              <a:schemeClr val="accent1"/>
            </a:solidFill>
            <a:miter lim="800000"/>
          </a:ln>
        </p:spPr>
        <p:txBody>
          <a:bodyPr lIns="182880" anchor="ctr"/>
          <a:lstStyle>
            <a:lvl1pPr marL="0" indent="0">
              <a:buNone/>
              <a:defRPr sz="2215" b="0">
                <a:solidFill>
                  <a:schemeClr val="bg1"/>
                </a:solidFill>
              </a:defRPr>
            </a:lvl1pPr>
            <a:lvl2pPr>
              <a:buNone/>
              <a:defRPr sz="1846" b="1"/>
            </a:lvl2pPr>
            <a:lvl3pPr>
              <a:buNone/>
              <a:defRPr sz="1662" b="1"/>
            </a:lvl3pPr>
            <a:lvl4pPr>
              <a:buNone/>
              <a:defRPr sz="1477" b="1"/>
            </a:lvl4pPr>
            <a:lvl5pPr>
              <a:buNone/>
              <a:defRPr sz="1477"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247454" cy="762000"/>
          </a:xfrm>
          <a:solidFill>
            <a:schemeClr val="accent1"/>
          </a:solidFill>
          <a:ln w="9652">
            <a:solidFill>
              <a:schemeClr val="accent1"/>
            </a:solidFill>
            <a:miter lim="800000"/>
          </a:ln>
        </p:spPr>
        <p:txBody>
          <a:bodyPr lIns="182880" anchor="ctr"/>
          <a:lstStyle>
            <a:lvl1pPr marL="0" indent="0">
              <a:buNone/>
              <a:defRPr sz="2215" b="0">
                <a:solidFill>
                  <a:schemeClr val="bg1"/>
                </a:solidFill>
              </a:defRPr>
            </a:lvl1pPr>
            <a:lvl2pPr>
              <a:buNone/>
              <a:defRPr sz="1846" b="1"/>
            </a:lvl2pPr>
            <a:lvl3pPr>
              <a:buNone/>
              <a:defRPr sz="1662" b="1"/>
            </a:lvl3pPr>
            <a:lvl4pPr>
              <a:buNone/>
              <a:defRPr sz="1477" b="1"/>
            </a:lvl4pPr>
            <a:lvl5pPr>
              <a:buNone/>
              <a:defRPr sz="1477"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51520" y="908794"/>
            <a:ext cx="4245868" cy="4477337"/>
          </a:xfrm>
          <a:ln>
            <a:noFill/>
            <a:prstDash val="sysDash"/>
            <a:miter lim="800000"/>
          </a:ln>
        </p:spPr>
        <p:txBody>
          <a:bodyPr/>
          <a:lstStyle>
            <a:lvl1pPr>
              <a:defRPr sz="2215"/>
            </a:lvl1pPr>
            <a:lvl2pPr>
              <a:defRPr sz="1846"/>
            </a:lvl2pPr>
            <a:lvl3pPr>
              <a:defRPr sz="1662"/>
            </a:lvl3pPr>
            <a:lvl4pPr>
              <a:defRPr sz="1477"/>
            </a:lvl4pPr>
            <a:lvl5pPr>
              <a:defRPr sz="1477"/>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4645028" y="908794"/>
            <a:ext cx="4247455" cy="4477337"/>
          </a:xfrm>
          <a:ln>
            <a:noFill/>
            <a:prstDash val="sysDash"/>
            <a:miter lim="800000"/>
          </a:ln>
        </p:spPr>
        <p:txBody>
          <a:bodyPr/>
          <a:lstStyle>
            <a:lvl1pPr>
              <a:spcBef>
                <a:spcPts val="0"/>
              </a:spcBef>
              <a:defRPr sz="2215"/>
            </a:lvl1pPr>
            <a:lvl2pPr>
              <a:defRPr sz="1846"/>
            </a:lvl2pPr>
            <a:lvl3pPr>
              <a:defRPr sz="1662"/>
            </a:lvl3pPr>
            <a:lvl4pPr>
              <a:defRPr sz="1477"/>
            </a:lvl4pPr>
            <a:lvl5pPr>
              <a:defRPr sz="1477"/>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Date Placeholder 6"/>
          <p:cNvSpPr>
            <a:spLocks noGrp="1"/>
          </p:cNvSpPr>
          <p:nvPr>
            <p:ph type="dt" sz="half" idx="10"/>
          </p:nvPr>
        </p:nvSpPr>
        <p:spPr/>
        <p:txBody>
          <a:bodyPr/>
          <a:lstStyle/>
          <a:p>
            <a:fld id="{972150DA-9A8A-42F8-B9B3-E733967FB651}" type="datetimeFigureOut">
              <a:rPr lang="fa-IR" smtClean="0">
                <a:solidFill>
                  <a:prstClr val="black"/>
                </a:solidFill>
              </a:rPr>
              <a:pPr/>
              <a:t>10/02/1439</a:t>
            </a:fld>
            <a:endParaRPr lang="fa-IR">
              <a:solidFill>
                <a:prstClr val="black"/>
              </a:solidFill>
            </a:endParaRPr>
          </a:p>
        </p:txBody>
      </p:sp>
      <p:sp>
        <p:nvSpPr>
          <p:cNvPr id="8" name="Footer Placeholder 7"/>
          <p:cNvSpPr>
            <a:spLocks noGrp="1"/>
          </p:cNvSpPr>
          <p:nvPr>
            <p:ph type="ftr" sz="quarter" idx="11"/>
          </p:nvPr>
        </p:nvSpPr>
        <p:spPr/>
        <p:txBody>
          <a:bodyPr/>
          <a:lstStyle/>
          <a:p>
            <a:endParaRPr lang="fa-IR">
              <a:solidFill>
                <a:prstClr val="black"/>
              </a:solidFill>
            </a:endParaRPr>
          </a:p>
        </p:txBody>
      </p:sp>
      <p:sp>
        <p:nvSpPr>
          <p:cNvPr id="9" name="Slide Number Placeholder 8"/>
          <p:cNvSpPr>
            <a:spLocks noGrp="1"/>
          </p:cNvSpPr>
          <p:nvPr>
            <p:ph type="sldNum" sz="quarter" idx="12"/>
          </p:nvPr>
        </p:nvSpPr>
        <p:spPr/>
        <p:txBody>
          <a:bodyPr/>
          <a:lstStyle/>
          <a:p>
            <a:fld id="{D9153C6A-9ED2-48EF-A234-0A941BBFBBAE}"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314201825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72150DA-9A8A-42F8-B9B3-E733967FB651}" type="datetimeFigureOut">
              <a:rPr lang="fa-IR" smtClean="0">
                <a:solidFill>
                  <a:prstClr val="white"/>
                </a:solidFill>
              </a:rPr>
              <a:pPr/>
              <a:t>10/02/1439</a:t>
            </a:fld>
            <a:endParaRPr lang="fa-IR">
              <a:solidFill>
                <a:prstClr val="white"/>
              </a:solidFill>
            </a:endParaRPr>
          </a:p>
        </p:txBody>
      </p:sp>
      <p:sp>
        <p:nvSpPr>
          <p:cNvPr id="6" name="Footer Placeholder 5"/>
          <p:cNvSpPr>
            <a:spLocks noGrp="1"/>
          </p:cNvSpPr>
          <p:nvPr>
            <p:ph type="ftr" sz="quarter" idx="11"/>
          </p:nvPr>
        </p:nvSpPr>
        <p:spPr>
          <a:xfrm>
            <a:off x="4380083" y="6408019"/>
            <a:ext cx="2350681" cy="365125"/>
          </a:xfrm>
        </p:spPr>
        <p:txBody>
          <a:bodyPr/>
          <a:lstStyle>
            <a:lvl1pPr>
              <a:defRPr>
                <a:solidFill>
                  <a:schemeClr val="tx1"/>
                </a:solidFill>
              </a:defRPr>
            </a:lvl1pPr>
            <a:extLst/>
          </a:lstStyle>
          <a:p>
            <a:endParaRPr lang="fa-IR">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9153C6A-9ED2-48EF-A234-0A941BBFBBAE}" type="slidenum">
              <a:rPr lang="fa-IR" smtClean="0">
                <a:solidFill>
                  <a:prstClr val="white"/>
                </a:solidFill>
              </a:rPr>
              <a:pPr/>
              <a:t>‹#›</a:t>
            </a:fld>
            <a:endParaRPr lang="fa-IR">
              <a:solidFill>
                <a:prstClr val="white"/>
              </a:solidFill>
            </a:endParaRPr>
          </a:p>
        </p:txBody>
      </p:sp>
      <p:sp>
        <p:nvSpPr>
          <p:cNvPr id="2" name="Title 1"/>
          <p:cNvSpPr>
            <a:spLocks noGrp="1"/>
          </p:cNvSpPr>
          <p:nvPr>
            <p:ph type="title"/>
          </p:nvPr>
        </p:nvSpPr>
        <p:spPr>
          <a:xfrm>
            <a:off x="228603" y="4865122"/>
            <a:ext cx="8075432" cy="562672"/>
          </a:xfrm>
          <a:noFill/>
        </p:spPr>
        <p:txBody>
          <a:bodyPr anchor="t">
            <a:sp3d prstMaterial="softEdge"/>
          </a:bodyPr>
          <a:lstStyle>
            <a:lvl1pPr marR="0" algn="r">
              <a:buNone/>
              <a:defRPr sz="225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5"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pPr algn="r" rtl="1"/>
            <a:endParaRPr lang="en-US" sz="1350">
              <a:solidFill>
                <a:prstClr val="white"/>
              </a:solidFill>
            </a:endParaRPr>
          </a:p>
        </p:txBody>
      </p:sp>
      <p:sp>
        <p:nvSpPr>
          <p:cNvPr id="9" name="Freeform 8"/>
          <p:cNvSpPr>
            <a:spLocks/>
          </p:cNvSpPr>
          <p:nvPr/>
        </p:nvSpPr>
        <p:spPr bwMode="auto">
          <a:xfrm>
            <a:off x="485750" y="5939011"/>
            <a:ext cx="36904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pPr algn="r" rtl="1"/>
            <a:endParaRPr lang="en-US" sz="1350">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rtl="1"/>
            <a:endParaRPr lang="en-US" sz="1350">
              <a:solidFill>
                <a:prstClr val="white"/>
              </a:solidFill>
            </a:endParaRPr>
          </a:p>
        </p:txBody>
      </p:sp>
      <p:cxnSp>
        <p:nvCxnSpPr>
          <p:cNvPr id="11" name="Straight Connector 10"/>
          <p:cNvCxnSpPr/>
          <p:nvPr/>
        </p:nvCxnSpPr>
        <p:spPr>
          <a:xfrm>
            <a:off x="-9219" y="5787813"/>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rtl="1"/>
            <a:endParaRPr lang="en-US" sz="135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rtl="1"/>
            <a:endParaRPr lang="en-US" sz="1350">
              <a:solidFill>
                <a:prstClr val="white"/>
              </a:solidFill>
            </a:endParaRPr>
          </a:p>
        </p:txBody>
      </p:sp>
    </p:spTree>
    <p:extLst>
      <p:ext uri="{BB962C8B-B14F-4D97-AF65-F5344CB8AC3E}">
        <p14:creationId xmlns:p14="http://schemas.microsoft.com/office/powerpoint/2010/main" val="1388882786"/>
      </p:ext>
    </p:extLst>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72150DA-9A8A-42F8-B9B3-E733967FB651}" type="datetimeFigureOut">
              <a:rPr lang="fa-IR" smtClean="0">
                <a:solidFill>
                  <a:prstClr val="white"/>
                </a:solidFill>
              </a:rPr>
              <a:pPr/>
              <a:t>10/02/1439</a:t>
            </a:fld>
            <a:endParaRPr lang="fa-IR">
              <a:solidFill>
                <a:prstClr val="white"/>
              </a:solidFill>
            </a:endParaRPr>
          </a:p>
        </p:txBody>
      </p:sp>
      <p:sp>
        <p:nvSpPr>
          <p:cNvPr id="4" name="Footer Placeholder 3"/>
          <p:cNvSpPr>
            <a:spLocks noGrp="1"/>
          </p:cNvSpPr>
          <p:nvPr>
            <p:ph type="ftr" sz="quarter" idx="11"/>
          </p:nvPr>
        </p:nvSpPr>
        <p:spPr/>
        <p:txBody>
          <a:bodyPr/>
          <a:lstStyle/>
          <a:p>
            <a:endParaRPr lang="fa-IR">
              <a:solidFill>
                <a:prstClr val="white"/>
              </a:solidFill>
            </a:endParaRPr>
          </a:p>
        </p:txBody>
      </p:sp>
      <p:sp>
        <p:nvSpPr>
          <p:cNvPr id="5" name="Slide Number Placeholder 4"/>
          <p:cNvSpPr>
            <a:spLocks noGrp="1"/>
          </p:cNvSpPr>
          <p:nvPr>
            <p:ph type="sldNum" sz="quarter" idx="12"/>
          </p:nvPr>
        </p:nvSpPr>
        <p:spPr/>
        <p:txBody>
          <a:bodyPr/>
          <a:lstStyle/>
          <a:p>
            <a:fld id="{D9153C6A-9ED2-48EF-A234-0A941BBFBBAE}" type="slidenum">
              <a:rPr lang="fa-IR" smtClean="0">
                <a:solidFill>
                  <a:prstClr val="white"/>
                </a:solidFill>
              </a:rPr>
              <a:pPr/>
              <a:t>‹#›</a:t>
            </a:fld>
            <a:endParaRPr lang="fa-IR">
              <a:solidFill>
                <a:prstClr val="white"/>
              </a:solidFill>
            </a:endParaRPr>
          </a:p>
        </p:txBody>
      </p:sp>
      <p:sp>
        <p:nvSpPr>
          <p:cNvPr id="6" name="Title 5"/>
          <p:cNvSpPr>
            <a:spLocks noGrp="1"/>
          </p:cNvSpPr>
          <p:nvPr>
            <p:ph type="title"/>
          </p:nvPr>
        </p:nvSpPr>
        <p:spPr/>
        <p:txBody>
          <a:bodyPr rtlCol="0">
            <a:scene3d>
              <a:camera prst="orthographicFront"/>
              <a:lightRig rig="soft" dir="t"/>
            </a:scene3d>
            <a:sp3d prstMaterial="softEdge"/>
          </a:bodyPr>
          <a:lstStyle>
            <a:lvl1pPr>
              <a:defRPr>
                <a:solidFill>
                  <a:srgbClr val="FFFF00"/>
                </a:solidFill>
              </a:defRPr>
            </a:lvl1pPr>
            <a:extLst/>
          </a:lstStyle>
          <a:p>
            <a:r>
              <a:rPr kumimoji="0" lang="en-US" smtClean="0"/>
              <a:t>Click to edit Master title style</a:t>
            </a:r>
            <a:endParaRPr kumimoji="0" lang="en-US" dirty="0"/>
          </a:p>
        </p:txBody>
      </p:sp>
    </p:spTree>
    <p:extLst>
      <p:ext uri="{BB962C8B-B14F-4D97-AF65-F5344CB8AC3E}">
        <p14:creationId xmlns:p14="http://schemas.microsoft.com/office/powerpoint/2010/main" val="3289139531"/>
      </p:ext>
    </p:extLst>
  </p:cSld>
  <p:clrMapOvr>
    <a:overrideClrMapping bg1="dk1" tx1="lt1" bg2="dk2" tx2="lt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2150DA-9A8A-42F8-B9B3-E733967FB651}" type="datetimeFigureOut">
              <a:rPr lang="fa-IR" smtClean="0">
                <a:solidFill>
                  <a:prstClr val="black"/>
                </a:solidFill>
              </a:rPr>
              <a:pPr/>
              <a:t>10/02/1439</a:t>
            </a:fld>
            <a:endParaRPr lang="fa-IR">
              <a:solidFill>
                <a:prstClr val="black"/>
              </a:solidFill>
            </a:endParaRPr>
          </a:p>
        </p:txBody>
      </p:sp>
      <p:sp>
        <p:nvSpPr>
          <p:cNvPr id="3" name="Footer Placeholder 2"/>
          <p:cNvSpPr>
            <a:spLocks noGrp="1"/>
          </p:cNvSpPr>
          <p:nvPr>
            <p:ph type="ftr" sz="quarter" idx="11"/>
          </p:nvPr>
        </p:nvSpPr>
        <p:spPr/>
        <p:txBody>
          <a:bodyPr/>
          <a:lstStyle/>
          <a:p>
            <a:endParaRPr lang="fa-IR">
              <a:solidFill>
                <a:prstClr val="black"/>
              </a:solidFill>
            </a:endParaRPr>
          </a:p>
        </p:txBody>
      </p:sp>
      <p:sp>
        <p:nvSpPr>
          <p:cNvPr id="4" name="Slide Number Placeholder 3"/>
          <p:cNvSpPr>
            <a:spLocks noGrp="1"/>
          </p:cNvSpPr>
          <p:nvPr>
            <p:ph type="sldNum" sz="quarter" idx="12"/>
          </p:nvPr>
        </p:nvSpPr>
        <p:spPr/>
        <p:txBody>
          <a:bodyPr/>
          <a:lstStyle/>
          <a:p>
            <a:fld id="{D9153C6A-9ED2-48EF-A234-0A941BBFBBAE}"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7628543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308"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477"/>
            </a:lvl1pPr>
            <a:lvl2pPr>
              <a:buNone/>
              <a:defRPr sz="1108"/>
            </a:lvl2pPr>
            <a:lvl3pPr>
              <a:buNone/>
              <a:defRPr sz="923"/>
            </a:lvl3pPr>
            <a:lvl4pPr>
              <a:buNone/>
              <a:defRPr sz="831"/>
            </a:lvl4pPr>
            <a:lvl5pPr>
              <a:buNone/>
              <a:defRPr sz="831"/>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2954"/>
            </a:lvl1pPr>
            <a:lvl2pPr>
              <a:defRPr sz="2585"/>
            </a:lvl2pPr>
            <a:lvl3pPr>
              <a:defRPr sz="2215"/>
            </a:lvl3pPr>
            <a:lvl4pPr>
              <a:defRPr sz="1846"/>
            </a:lvl4pPr>
            <a:lvl5pPr>
              <a:defRPr sz="1846"/>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72150DA-9A8A-42F8-B9B3-E733967FB651}" type="datetimeFigureOut">
              <a:rPr lang="fa-IR" smtClean="0">
                <a:solidFill>
                  <a:prstClr val="black"/>
                </a:solidFill>
              </a:rPr>
              <a:pPr/>
              <a:t>10/02/1439</a:t>
            </a:fld>
            <a:endParaRPr lang="fa-IR">
              <a:solidFill>
                <a:prstClr val="black"/>
              </a:solidFill>
            </a:endParaRPr>
          </a:p>
        </p:txBody>
      </p:sp>
      <p:sp>
        <p:nvSpPr>
          <p:cNvPr id="6" name="Footer Placeholder 5"/>
          <p:cNvSpPr>
            <a:spLocks noGrp="1"/>
          </p:cNvSpPr>
          <p:nvPr>
            <p:ph type="ftr" sz="quarter" idx="11"/>
          </p:nvPr>
        </p:nvSpPr>
        <p:spPr/>
        <p:txBody>
          <a:bodyPr/>
          <a:lstStyle/>
          <a:p>
            <a:endParaRPr lang="fa-IR">
              <a:solidFill>
                <a:prstClr val="black"/>
              </a:solidFill>
            </a:endParaRPr>
          </a:p>
        </p:txBody>
      </p:sp>
      <p:sp>
        <p:nvSpPr>
          <p:cNvPr id="7" name="Slide Number Placeholder 6"/>
          <p:cNvSpPr>
            <a:spLocks noGrp="1"/>
          </p:cNvSpPr>
          <p:nvPr>
            <p:ph type="sldNum" sz="quarter" idx="12"/>
          </p:nvPr>
        </p:nvSpPr>
        <p:spPr/>
        <p:txBody>
          <a:bodyPr/>
          <a:lstStyle/>
          <a:p>
            <a:fld id="{D9153C6A-9ED2-48EF-A234-0A941BBFBBAE}"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4258101299"/>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6882" indent="0" algn="r">
              <a:buNone/>
              <a:defRPr sz="1292"/>
            </a:lvl1pPr>
            <a:lvl2pPr>
              <a:defRPr sz="1108"/>
            </a:lvl2pPr>
            <a:lvl3pPr>
              <a:defRPr sz="923"/>
            </a:lvl3pPr>
            <a:lvl4pPr>
              <a:defRPr sz="831"/>
            </a:lvl4pPr>
            <a:lvl5pPr>
              <a:defRPr sz="831"/>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954"/>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72150DA-9A8A-42F8-B9B3-E733967FB651}" type="datetimeFigureOut">
              <a:rPr lang="fa-IR" smtClean="0">
                <a:solidFill>
                  <a:prstClr val="white"/>
                </a:solidFill>
              </a:rPr>
              <a:pPr/>
              <a:t>10/02/1439</a:t>
            </a:fld>
            <a:endParaRPr lang="fa-IR">
              <a:solidFill>
                <a:prstClr val="white"/>
              </a:solidFill>
            </a:endParaRPr>
          </a:p>
        </p:txBody>
      </p:sp>
      <p:sp>
        <p:nvSpPr>
          <p:cNvPr id="6" name="Footer Placeholder 5"/>
          <p:cNvSpPr>
            <a:spLocks noGrp="1"/>
          </p:cNvSpPr>
          <p:nvPr>
            <p:ph type="ftr" sz="quarter" idx="11"/>
          </p:nvPr>
        </p:nvSpPr>
        <p:spPr>
          <a:xfrm>
            <a:off x="4380083" y="6408018"/>
            <a:ext cx="2350681" cy="365125"/>
          </a:xfrm>
        </p:spPr>
        <p:txBody>
          <a:bodyPr/>
          <a:lstStyle>
            <a:lvl1pPr>
              <a:defRPr>
                <a:solidFill>
                  <a:schemeClr val="tx1"/>
                </a:solidFill>
              </a:defRPr>
            </a:lvl1pPr>
            <a:extLst/>
          </a:lstStyle>
          <a:p>
            <a:endParaRPr lang="fa-IR">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9153C6A-9ED2-48EF-A234-0A941BBFBBAE}" type="slidenum">
              <a:rPr lang="fa-IR" smtClean="0">
                <a:solidFill>
                  <a:prstClr val="white"/>
                </a:solidFill>
              </a:rPr>
              <a:pPr/>
              <a:t>‹#›</a:t>
            </a:fld>
            <a:endParaRPr lang="fa-IR">
              <a:solidFill>
                <a:prstClr val="white"/>
              </a:solidFill>
            </a:endParaRPr>
          </a:p>
        </p:txBody>
      </p:sp>
      <p:sp>
        <p:nvSpPr>
          <p:cNvPr id="2" name="Title 1"/>
          <p:cNvSpPr>
            <a:spLocks noGrp="1"/>
          </p:cNvSpPr>
          <p:nvPr>
            <p:ph type="title"/>
          </p:nvPr>
        </p:nvSpPr>
        <p:spPr>
          <a:xfrm>
            <a:off x="228602" y="4865122"/>
            <a:ext cx="8075432" cy="562672"/>
          </a:xfrm>
          <a:noFill/>
        </p:spPr>
        <p:txBody>
          <a:bodyPr anchor="t">
            <a:sp3d prstMaterial="softEdge"/>
          </a:bodyPr>
          <a:lstStyle>
            <a:lvl1pPr marR="0" algn="r">
              <a:buNone/>
              <a:defRPr sz="2769"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4"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84406" tIns="42203" rIns="84406" bIns="42203" anchor="t" compatLnSpc="1"/>
          <a:lstStyle/>
          <a:p>
            <a:pPr algn="r" rtl="1"/>
            <a:endParaRPr lang="en-US" sz="1662">
              <a:solidFill>
                <a:prstClr val="white"/>
              </a:solidFill>
            </a:endParaRPr>
          </a:p>
        </p:txBody>
      </p:sp>
      <p:sp>
        <p:nvSpPr>
          <p:cNvPr id="9" name="Freeform 8"/>
          <p:cNvSpPr>
            <a:spLocks/>
          </p:cNvSpPr>
          <p:nvPr/>
        </p:nvSpPr>
        <p:spPr bwMode="auto">
          <a:xfrm>
            <a:off x="485750"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84406" tIns="42203" rIns="84406" bIns="42203" anchor="t" compatLnSpc="1"/>
          <a:lstStyle/>
          <a:p>
            <a:pPr algn="r" rtl="1"/>
            <a:endParaRPr lang="en-US" sz="1662">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84406" tIns="42203" rIns="84406" bIns="42203" anchor="ctr" compatLnSpc="1"/>
          <a:lstStyle/>
          <a:p>
            <a:pPr algn="ctr" rtl="1"/>
            <a:endParaRPr lang="en-US" sz="1662">
              <a:solidFill>
                <a:prstClr val="white"/>
              </a:solidFill>
            </a:endParaRPr>
          </a:p>
        </p:txBody>
      </p:sp>
      <p:cxnSp>
        <p:nvCxnSpPr>
          <p:cNvPr id="11" name="Straight Connector 10"/>
          <p:cNvCxnSpPr/>
          <p:nvPr/>
        </p:nvCxnSpPr>
        <p:spPr>
          <a:xfrm>
            <a:off x="-9219" y="578781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rtl="1"/>
            <a:endParaRPr lang="en-US" sz="1662">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rtl="1"/>
            <a:endParaRPr lang="en-US" sz="1662">
              <a:solidFill>
                <a:prstClr val="white"/>
              </a:solidFill>
            </a:endParaRPr>
          </a:p>
        </p:txBody>
      </p:sp>
    </p:spTree>
    <p:extLst>
      <p:ext uri="{BB962C8B-B14F-4D97-AF65-F5344CB8AC3E}">
        <p14:creationId xmlns:p14="http://schemas.microsoft.com/office/powerpoint/2010/main" val="396235390"/>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scene3d>
            <a:sp3d prstMaterial="softEdge"/>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3"/>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2150DA-9A8A-42F8-B9B3-E733967FB651}" type="datetimeFigureOut">
              <a:rPr lang="fa-IR" smtClean="0">
                <a:solidFill>
                  <a:prstClr val="black"/>
                </a:solidFill>
              </a:rPr>
              <a:pPr/>
              <a:t>10/02/1439</a:t>
            </a:fld>
            <a:endParaRPr lang="fa-IR">
              <a:solidFill>
                <a:prstClr val="black"/>
              </a:solidFill>
            </a:endParaRPr>
          </a:p>
        </p:txBody>
      </p:sp>
      <p:sp>
        <p:nvSpPr>
          <p:cNvPr id="5" name="Footer Placeholder 4"/>
          <p:cNvSpPr>
            <a:spLocks noGrp="1"/>
          </p:cNvSpPr>
          <p:nvPr>
            <p:ph type="ftr" sz="quarter" idx="11"/>
          </p:nvPr>
        </p:nvSpPr>
        <p:spPr/>
        <p:txBody>
          <a:bodyPr/>
          <a:lstStyle/>
          <a:p>
            <a:endParaRPr lang="fa-IR">
              <a:solidFill>
                <a:prstClr val="black"/>
              </a:solidFill>
            </a:endParaRPr>
          </a:p>
        </p:txBody>
      </p:sp>
      <p:sp>
        <p:nvSpPr>
          <p:cNvPr id="6" name="Slide Number Placeholder 5"/>
          <p:cNvSpPr>
            <a:spLocks noGrp="1"/>
          </p:cNvSpPr>
          <p:nvPr>
            <p:ph type="sldNum" sz="quarter" idx="12"/>
          </p:nvPr>
        </p:nvSpPr>
        <p:spPr/>
        <p:txBody>
          <a:bodyPr/>
          <a:lstStyle/>
          <a:p>
            <a:fld id="{D9153C6A-9ED2-48EF-A234-0A941BBFBBAE}"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35945436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714"/>
            <a:ext cx="1777470" cy="5592761"/>
          </a:xfrm>
        </p:spPr>
        <p:txBody>
          <a:bodyPr vert="eaVert">
            <a:scene3d>
              <a:camera prst="orthographicFront"/>
              <a:lightRig rig="soft" dir="t"/>
            </a:scene3d>
            <a:sp3d prstMaterial="softEdge"/>
          </a:bodyPr>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2150DA-9A8A-42F8-B9B3-E733967FB651}" type="datetimeFigureOut">
              <a:rPr lang="fa-IR" smtClean="0">
                <a:solidFill>
                  <a:prstClr val="black"/>
                </a:solidFill>
              </a:rPr>
              <a:pPr/>
              <a:t>10/02/1439</a:t>
            </a:fld>
            <a:endParaRPr lang="fa-IR">
              <a:solidFill>
                <a:prstClr val="black"/>
              </a:solidFill>
            </a:endParaRPr>
          </a:p>
        </p:txBody>
      </p:sp>
      <p:sp>
        <p:nvSpPr>
          <p:cNvPr id="5" name="Footer Placeholder 4"/>
          <p:cNvSpPr>
            <a:spLocks noGrp="1"/>
          </p:cNvSpPr>
          <p:nvPr>
            <p:ph type="ftr" sz="quarter" idx="11"/>
          </p:nvPr>
        </p:nvSpPr>
        <p:spPr/>
        <p:txBody>
          <a:bodyPr/>
          <a:lstStyle/>
          <a:p>
            <a:endParaRPr lang="fa-IR">
              <a:solidFill>
                <a:prstClr val="black"/>
              </a:solidFill>
            </a:endParaRPr>
          </a:p>
        </p:txBody>
      </p:sp>
      <p:sp>
        <p:nvSpPr>
          <p:cNvPr id="6" name="Slide Number Placeholder 5"/>
          <p:cNvSpPr>
            <a:spLocks noGrp="1"/>
          </p:cNvSpPr>
          <p:nvPr>
            <p:ph type="sldNum" sz="quarter" idx="12"/>
          </p:nvPr>
        </p:nvSpPr>
        <p:spPr/>
        <p:txBody>
          <a:bodyPr/>
          <a:lstStyle/>
          <a:p>
            <a:fld id="{D9153C6A-9ED2-48EF-A234-0A941BBFBBAE}"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3270617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EB8F61B-57EC-4046-9ED7-BD2654E31887}" type="datetimeFigureOut">
              <a:rPr lang="en-US">
                <a:solidFill>
                  <a:prstClr val="black">
                    <a:tint val="75000"/>
                  </a:prstClr>
                </a:solidFill>
              </a:rPr>
              <a:pPr>
                <a:defRPr/>
              </a:pPr>
              <a:t>10/30/2017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2CCF05-4694-470F-B4AE-79E1B105AEFD}" type="slidenum">
              <a:rPr lang="en-US" altLang="en-US"/>
              <a:pPr/>
              <a:t>‹#›</a:t>
            </a:fld>
            <a:endParaRPr lang="en-US" altLang="en-US"/>
          </a:p>
        </p:txBody>
      </p:sp>
    </p:spTree>
    <p:extLst>
      <p:ext uri="{BB962C8B-B14F-4D97-AF65-F5344CB8AC3E}">
        <p14:creationId xmlns:p14="http://schemas.microsoft.com/office/powerpoint/2010/main" val="11419408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C4981A-54EE-44F4-AE0D-2227340A6A30}" type="datetimeFigureOut">
              <a:rPr lang="en-US">
                <a:solidFill>
                  <a:prstClr val="black">
                    <a:tint val="75000"/>
                  </a:prstClr>
                </a:solidFill>
              </a:rPr>
              <a:pPr>
                <a:defRPr/>
              </a:pPr>
              <a:t>10/30/2017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502E6D5-DD11-48FF-9CAC-0AA9577FECF7}" type="slidenum">
              <a:rPr lang="en-US" altLang="en-US"/>
              <a:pPr/>
              <a:t>‹#›</a:t>
            </a:fld>
            <a:endParaRPr lang="en-US" altLang="en-US"/>
          </a:p>
        </p:txBody>
      </p:sp>
    </p:spTree>
    <p:extLst>
      <p:ext uri="{BB962C8B-B14F-4D97-AF65-F5344CB8AC3E}">
        <p14:creationId xmlns:p14="http://schemas.microsoft.com/office/powerpoint/2010/main" val="18302997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54C65E3-E6E0-43B0-92B9-6B4184D10364}" type="datetimeFigureOut">
              <a:rPr lang="en-US">
                <a:solidFill>
                  <a:prstClr val="black">
                    <a:tint val="75000"/>
                  </a:prstClr>
                </a:solidFill>
              </a:rPr>
              <a:pPr>
                <a:defRPr/>
              </a:pPr>
              <a:t>10/30/2017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BD1BDFC-C387-4A17-98AB-5E96C129AB95}" type="slidenum">
              <a:rPr lang="en-US" altLang="en-US"/>
              <a:pPr/>
              <a:t>‹#›</a:t>
            </a:fld>
            <a:endParaRPr lang="en-US" altLang="en-US"/>
          </a:p>
        </p:txBody>
      </p:sp>
    </p:spTree>
    <p:extLst>
      <p:ext uri="{BB962C8B-B14F-4D97-AF65-F5344CB8AC3E}">
        <p14:creationId xmlns:p14="http://schemas.microsoft.com/office/powerpoint/2010/main" val="23759369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C243E0F-1396-4B43-8BB7-0EF064310502}" type="datetimeFigureOut">
              <a:rPr lang="en-US">
                <a:solidFill>
                  <a:prstClr val="black">
                    <a:tint val="75000"/>
                  </a:prstClr>
                </a:solidFill>
              </a:rPr>
              <a:pPr>
                <a:defRPr/>
              </a:pPr>
              <a:t>10/30/2017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F47758B-E460-4E39-930D-1248DB84C73C}" type="slidenum">
              <a:rPr lang="en-US" altLang="en-US"/>
              <a:pPr/>
              <a:t>‹#›</a:t>
            </a:fld>
            <a:endParaRPr lang="en-US" altLang="en-US"/>
          </a:p>
        </p:txBody>
      </p:sp>
    </p:spTree>
    <p:extLst>
      <p:ext uri="{BB962C8B-B14F-4D97-AF65-F5344CB8AC3E}">
        <p14:creationId xmlns:p14="http://schemas.microsoft.com/office/powerpoint/2010/main" val="2629645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image" Target="../media/image6.png"/><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image" Target="../media/image6.png"/><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microsoft.com/office/2007/relationships/hdphoto" Target="../media/hdphoto1.wdp"/><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microsoft.com/office/2007/relationships/hdphoto" Target="../media/hdphoto1.wdp"/><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6.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6" Type="http://schemas.openxmlformats.org/officeDocument/2006/relationships/image" Target="../media/image6.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7.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e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microsoft.com/office/2007/relationships/hdphoto" Target="../media/hdphoto1.wdp"/><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9.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5"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pPr algn="r" rtl="1"/>
            <a:endParaRPr lang="en-US" sz="1350">
              <a:solidFill>
                <a:prstClr val="black"/>
              </a:solidFill>
            </a:endParaRPr>
          </a:p>
        </p:txBody>
      </p:sp>
      <p:sp>
        <p:nvSpPr>
          <p:cNvPr id="12" name="Freeform 11"/>
          <p:cNvSpPr>
            <a:spLocks/>
          </p:cNvSpPr>
          <p:nvPr/>
        </p:nvSpPr>
        <p:spPr bwMode="auto">
          <a:xfrm>
            <a:off x="485750" y="5939011"/>
            <a:ext cx="36904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pPr algn="r" rtl="1"/>
            <a:endParaRPr lang="en-US" sz="135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rtl="1"/>
            <a:endParaRPr lang="en-US" sz="1350">
              <a:solidFill>
                <a:prstClr val="white"/>
              </a:solidFill>
            </a:endParaRPr>
          </a:p>
        </p:txBody>
      </p:sp>
      <p:cxnSp>
        <p:nvCxnSpPr>
          <p:cNvPr id="15" name="Straight Connector 14"/>
          <p:cNvCxnSpPr/>
          <p:nvPr/>
        </p:nvCxnSpPr>
        <p:spPr>
          <a:xfrm>
            <a:off x="-9219" y="5787813"/>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225930" y="116632"/>
            <a:ext cx="8666551" cy="490066"/>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225930" y="764710"/>
            <a:ext cx="8666551" cy="5565225"/>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750">
                <a:solidFill>
                  <a:schemeClr val="tx1"/>
                </a:solidFill>
              </a:defRPr>
            </a:lvl1pPr>
            <a:extLst/>
          </a:lstStyle>
          <a:p>
            <a:pPr rtl="1"/>
            <a:fld id="{972150DA-9A8A-42F8-B9B3-E733967FB651}" type="datetimeFigureOut">
              <a:rPr lang="fa-IR" smtClean="0">
                <a:solidFill>
                  <a:prstClr val="black"/>
                </a:solidFill>
              </a:rPr>
              <a:pPr rtl="1"/>
              <a:t>10/02/1439</a:t>
            </a:fld>
            <a:endParaRPr lang="fa-IR">
              <a:solidFill>
                <a:prstClr val="black"/>
              </a:solidFill>
            </a:endParaRPr>
          </a:p>
        </p:txBody>
      </p:sp>
      <p:sp>
        <p:nvSpPr>
          <p:cNvPr id="22" name="Footer Placeholder 21"/>
          <p:cNvSpPr>
            <a:spLocks noGrp="1"/>
          </p:cNvSpPr>
          <p:nvPr>
            <p:ph type="ftr" sz="quarter" idx="3"/>
          </p:nvPr>
        </p:nvSpPr>
        <p:spPr>
          <a:xfrm>
            <a:off x="4380083" y="6408019"/>
            <a:ext cx="2350681" cy="365125"/>
          </a:xfrm>
          <a:prstGeom prst="rect">
            <a:avLst/>
          </a:prstGeom>
        </p:spPr>
        <p:txBody>
          <a:bodyPr vert="horz" anchor="b"/>
          <a:lstStyle>
            <a:lvl1pPr algn="r" eaLnBrk="1" latinLnBrk="0" hangingPunct="1">
              <a:defRPr kumimoji="0" sz="750">
                <a:solidFill>
                  <a:schemeClr val="tx1"/>
                </a:solidFill>
              </a:defRPr>
            </a:lvl1pPr>
            <a:extLst/>
          </a:lstStyle>
          <a:p>
            <a:pPr rtl="1"/>
            <a:endParaRPr lang="fa-IR">
              <a:solidFill>
                <a:prstClr val="black"/>
              </a:solidFill>
            </a:endParaRPr>
          </a:p>
        </p:txBody>
      </p:sp>
      <p:sp>
        <p:nvSpPr>
          <p:cNvPr id="18" name="Slide Number Placeholder 17"/>
          <p:cNvSpPr>
            <a:spLocks noGrp="1"/>
          </p:cNvSpPr>
          <p:nvPr>
            <p:ph type="sldNum" sz="quarter" idx="4"/>
          </p:nvPr>
        </p:nvSpPr>
        <p:spPr>
          <a:xfrm>
            <a:off x="8647272" y="6408019"/>
            <a:ext cx="365760" cy="365125"/>
          </a:xfrm>
          <a:prstGeom prst="rect">
            <a:avLst/>
          </a:prstGeom>
        </p:spPr>
        <p:txBody>
          <a:bodyPr vert="horz" anchor="b"/>
          <a:lstStyle>
            <a:lvl1pPr algn="r" eaLnBrk="1" latinLnBrk="0" hangingPunct="1">
              <a:defRPr kumimoji="0" sz="750" b="0">
                <a:solidFill>
                  <a:schemeClr val="tx1"/>
                </a:solidFill>
              </a:defRPr>
            </a:lvl1pPr>
            <a:extLst/>
          </a:lstStyle>
          <a:p>
            <a:pPr rtl="1"/>
            <a:fld id="{D9153C6A-9ED2-48EF-A234-0A941BBFBBAE}" type="slidenum">
              <a:rPr lang="fa-IR" smtClean="0">
                <a:solidFill>
                  <a:prstClr val="black"/>
                </a:solidFill>
              </a:rPr>
              <a:pPr rtl="1"/>
              <a:t>‹#›</a:t>
            </a:fld>
            <a:endParaRPr lang="fa-IR">
              <a:solidFill>
                <a:prstClr val="black"/>
              </a:solidFill>
            </a:endParaRPr>
          </a:p>
        </p:txBody>
      </p:sp>
      <p:pic>
        <p:nvPicPr>
          <p:cNvPr id="2" name="Picture 1"/>
          <p:cNvPicPr>
            <a:picLocks noChangeAspect="1"/>
          </p:cNvPicPr>
          <p:nvPr/>
        </p:nvPicPr>
        <p:blipFill>
          <a:blip r:embed="rId14" cstate="print">
            <a:lum bright="70000" contrast="-70000"/>
            <a:extLst>
              <a:ext uri="{BEBA8EAE-BF5A-486C-A8C5-ECC9F3942E4B}">
                <a14:imgProps xmlns:a14="http://schemas.microsoft.com/office/drawing/2010/main">
                  <a14:imgLayer r:embed="rId15">
                    <a14:imgEffect>
                      <a14:backgroundRemoval t="1941" b="94785" l="9949" r="89966">
                        <a14:foregroundMark x1="44683" y1="36446" x2="44683" y2="36446"/>
                        <a14:foregroundMark x1="45883" y1="44391" x2="45883" y2="44391"/>
                        <a14:foregroundMark x1="43396" y1="45421" x2="43396" y2="45421"/>
                        <a14:foregroundMark x1="40051" y1="47787" x2="40051" y2="47787"/>
                        <a14:foregroundMark x1="36792" y1="51001" x2="36792" y2="51001"/>
                        <a14:foregroundMark x1="40738" y1="53608" x2="40738" y2="53608"/>
                        <a14:foregroundMark x1="31732" y1="56034" x2="31732" y2="56034"/>
                        <a14:foregroundMark x1="42110" y1="56337" x2="42110" y2="56337"/>
                        <a14:foregroundMark x1="45540" y1="58945" x2="45883" y2="59066"/>
                        <a14:foregroundMark x1="49743" y1="60885" x2="49743" y2="60885"/>
                        <a14:foregroundMark x1="54889" y1="58702" x2="54889" y2="58702"/>
                        <a14:foregroundMark x1="58062" y1="56883" x2="58062" y2="56883"/>
                        <a14:foregroundMark x1="59434" y1="53851" x2="59434" y2="53851"/>
                        <a14:foregroundMark x1="64322" y1="51001" x2="64322" y2="51001"/>
                        <a14:foregroundMark x1="59177" y1="48272" x2="59177" y2="48272"/>
                        <a14:foregroundMark x1="57633" y1="45482" x2="57633" y2="45482"/>
                        <a14:foregroundMark x1="53259" y1="43481" x2="53259" y2="43481"/>
                        <a14:foregroundMark x1="50343" y1="42389" x2="50343" y2="42389"/>
                        <a14:foregroundMark x1="68954" y1="56701" x2="68954" y2="56701"/>
                        <a14:foregroundMark x1="55403" y1="69012" x2="55403" y2="69012"/>
                        <a14:foregroundMark x1="51630" y1="67253" x2="51630" y2="67253"/>
                        <a14:foregroundMark x1="46741" y1="66828" x2="46741" y2="66828"/>
                        <a14:foregroundMark x1="42710" y1="67010" x2="42710" y2="67010"/>
                        <a14:foregroundMark x1="60978" y1="80412" x2="60978" y2="80412"/>
                        <a14:foregroundMark x1="52316" y1="78290" x2="52316" y2="78290"/>
                        <a14:foregroundMark x1="69897" y1="81261" x2="69897" y2="81261"/>
                        <a14:foregroundMark x1="66123" y1="81625" x2="66123" y2="81625"/>
                        <a14:foregroundMark x1="70326" y1="74773" x2="70326" y2="74773"/>
                        <a14:foregroundMark x1="71355" y1="72529" x2="71355" y2="72529"/>
                        <a14:foregroundMark x1="81046" y1="76046" x2="81046" y2="76046"/>
                        <a14:foregroundMark x1="76072" y1="74773" x2="76072" y2="74773"/>
                        <a14:foregroundMark x1="85678" y1="81807" x2="85678" y2="81807"/>
                        <a14:foregroundMark x1="81389" y1="81079" x2="81389" y2="81079"/>
                        <a14:foregroundMark x1="60978" y1="86598" x2="60978" y2="86598"/>
                        <a14:foregroundMark x1="40395" y1="83566" x2="40395" y2="83566"/>
                        <a14:foregroundMark x1="45883" y1="80776" x2="45883" y2="80776"/>
                        <a14:foregroundMark x1="34991" y1="79260" x2="34991" y2="79260"/>
                        <a14:foregroundMark x1="35592" y1="81989" x2="35592" y2="81989"/>
                        <a14:foregroundMark x1="29503" y1="87022" x2="29503" y2="87022"/>
                        <a14:foregroundMark x1="29074" y1="89266" x2="29074" y2="89266"/>
                        <a14:foregroundMark x1="23156" y1="85506" x2="23156" y2="85506"/>
                        <a14:foregroundMark x1="17496" y1="81686" x2="17496" y2="81686"/>
                        <a14:foregroundMark x1="14751" y1="78472" x2="14751" y2="78472"/>
                        <a14:foregroundMark x1="15780" y1="74833" x2="15780" y2="74833"/>
                        <a14:foregroundMark x1="18611" y1="74833" x2="18611" y2="74833"/>
                        <a14:foregroundMark x1="12264" y1="74955" x2="12264" y2="74955"/>
                        <a14:foregroundMark x1="51544" y1="85810" x2="51544" y2="85810"/>
                        <a14:foregroundMark x1="29331" y1="88114" x2="29331" y2="88114"/>
                        <a14:foregroundMark x1="29331" y1="90055" x2="29331" y2="90055"/>
                        <a14:foregroundMark x1="18525" y1="75985" x2="18525" y2="75985"/>
                        <a14:foregroundMark x1="12436" y1="75743" x2="12436" y2="75743"/>
                        <a14:foregroundMark x1="18954" y1="77198" x2="18954" y2="77198"/>
                        <a14:foregroundMark x1="13379" y1="73257" x2="13379" y2="73257"/>
                        <a14:foregroundMark x1="17753" y1="73438" x2="17753" y2="73438"/>
                        <a14:foregroundMark x1="14837" y1="75925" x2="14837" y2="75925"/>
                        <a14:foregroundMark x1="14322" y1="76592" x2="14322" y2="76592"/>
                        <a14:foregroundMark x1="17839" y1="76653" x2="17839" y2="76653"/>
                        <a14:backgroundMark x1="56861" y1="67556" x2="56861" y2="67556"/>
                        <a14:backgroundMark x1="63379" y1="79260" x2="63379" y2="79260"/>
                        <a14:backgroundMark x1="71355" y1="82353" x2="71355" y2="82353"/>
                        <a14:backgroundMark x1="65180" y1="83566" x2="65180" y2="83566"/>
                        <a14:backgroundMark x1="71441" y1="73681" x2="71441" y2="73681"/>
                        <a14:backgroundMark x1="29074" y1="91389" x2="29074" y2="91389"/>
                        <a14:backgroundMark x1="61664" y1="20982" x2="61664" y2="20982"/>
                        <a14:backgroundMark x1="64408" y1="33657" x2="64408" y2="33657"/>
                        <a14:backgroundMark x1="64837" y1="68284" x2="64837" y2="68284"/>
                        <a14:backgroundMark x1="35763" y1="71801" x2="35763" y2="71801"/>
                        <a14:backgroundMark x1="49400" y1="15039" x2="49057" y2="22741"/>
                        <a14:backgroundMark x1="16552" y1="77138" x2="16552" y2="77138"/>
                        <a14:backgroundMark x1="16381" y1="73135" x2="17925" y2="74591"/>
                        <a14:backgroundMark x1="16295" y1="76471" x2="17410" y2="75500"/>
                        <a14:backgroundMark x1="52659" y1="66525" x2="52659" y2="66525"/>
                        <a14:backgroundMark x1="59949" y1="46574" x2="55575" y2="48514"/>
                        <a14:backgroundMark x1="33877" y1="64463" x2="36192" y2="62280"/>
                        <a14:backgroundMark x1="52058" y1="43784" x2="52058" y2="43784"/>
                      </a14:backgroundRemoval>
                    </a14:imgEffect>
                  </a14:imgLayer>
                </a14:imgProps>
              </a:ext>
              <a:ext uri="{28A0092B-C50C-407E-A947-70E740481C1C}">
                <a14:useLocalDpi xmlns:a14="http://schemas.microsoft.com/office/drawing/2010/main" val="0"/>
              </a:ext>
            </a:extLst>
          </a:blip>
          <a:stretch>
            <a:fillRect/>
          </a:stretch>
        </p:blipFill>
        <p:spPr>
          <a:xfrm>
            <a:off x="225967" y="6089954"/>
            <a:ext cx="519573" cy="734882"/>
          </a:xfrm>
          <a:prstGeom prst="rect">
            <a:avLst/>
          </a:prstGeom>
        </p:spPr>
      </p:pic>
    </p:spTree>
    <p:extLst>
      <p:ext uri="{BB962C8B-B14F-4D97-AF65-F5344CB8AC3E}">
        <p14:creationId xmlns:p14="http://schemas.microsoft.com/office/powerpoint/2010/main" val="345458974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iming>
    <p:tnLst>
      <p:par>
        <p:cTn id="1" dur="indefinite" restart="never" nodeType="tmRoot"/>
      </p:par>
    </p:tnLst>
  </p:timing>
  <p:txStyles>
    <p:titleStyle>
      <a:lvl1pPr algn="ctr" rtl="1" eaLnBrk="1" latinLnBrk="0" hangingPunct="1">
        <a:spcBef>
          <a:spcPct val="0"/>
        </a:spcBef>
        <a:buNone/>
        <a:defRPr kumimoji="0" sz="3075"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274320" indent="-192024" algn="r" rtl="1" eaLnBrk="1" latinLnBrk="0" hangingPunct="1">
        <a:lnSpc>
          <a:spcPct val="150000"/>
        </a:lnSpc>
        <a:spcBef>
          <a:spcPts val="300"/>
        </a:spcBef>
        <a:spcAft>
          <a:spcPts val="0"/>
        </a:spcAft>
        <a:buClr>
          <a:schemeClr val="accent1"/>
        </a:buClr>
        <a:buSzPct val="100000"/>
        <a:buFont typeface="Arial" pitchFamily="34" charset="0"/>
        <a:buChar char="•"/>
        <a:defRPr kumimoji="0" sz="2025" kern="1200">
          <a:solidFill>
            <a:schemeClr val="tx1"/>
          </a:solidFill>
          <a:latin typeface="+mn-lt"/>
          <a:ea typeface="+mn-ea"/>
          <a:cs typeface="+mn-cs"/>
        </a:defRPr>
      </a:lvl1pPr>
      <a:lvl2pPr marL="466344" indent="-171450" algn="r" rtl="1" eaLnBrk="1" latinLnBrk="0" hangingPunct="1">
        <a:lnSpc>
          <a:spcPct val="150000"/>
        </a:lnSpc>
        <a:spcBef>
          <a:spcPts val="243"/>
        </a:spcBef>
        <a:buClr>
          <a:schemeClr val="accent1"/>
        </a:buClr>
        <a:buFont typeface="Verdana"/>
        <a:buChar char="◦"/>
        <a:defRPr kumimoji="0" sz="1725" kern="1200">
          <a:solidFill>
            <a:schemeClr val="tx1"/>
          </a:solidFill>
          <a:latin typeface="+mn-lt"/>
          <a:ea typeface="+mn-ea"/>
          <a:cs typeface="+mn-cs"/>
        </a:defRPr>
      </a:lvl2pPr>
      <a:lvl3pPr marL="644652" indent="-171450" algn="r" rtl="1" eaLnBrk="1" latinLnBrk="0" hangingPunct="1">
        <a:lnSpc>
          <a:spcPct val="150000"/>
        </a:lnSpc>
        <a:spcBef>
          <a:spcPts val="263"/>
        </a:spcBef>
        <a:buClr>
          <a:schemeClr val="accent2"/>
        </a:buClr>
        <a:buSzPct val="100000"/>
        <a:buFont typeface="Wingdings 2"/>
        <a:buChar char=""/>
        <a:defRPr kumimoji="0" sz="1575" kern="1200">
          <a:solidFill>
            <a:schemeClr val="tx1"/>
          </a:solidFill>
          <a:latin typeface="+mn-lt"/>
          <a:ea typeface="+mn-ea"/>
          <a:cs typeface="+mn-cs"/>
        </a:defRPr>
      </a:lvl3pPr>
      <a:lvl4pPr marL="857250" indent="-171450" algn="r" rtl="1" eaLnBrk="1" latinLnBrk="0" hangingPunct="1">
        <a:lnSpc>
          <a:spcPct val="150000"/>
        </a:lnSpc>
        <a:spcBef>
          <a:spcPts val="263"/>
        </a:spcBef>
        <a:buClr>
          <a:schemeClr val="accent2"/>
        </a:buClr>
        <a:buFont typeface="Wingdings 2"/>
        <a:buChar char=""/>
        <a:defRPr kumimoji="0" sz="1425" kern="1200">
          <a:solidFill>
            <a:schemeClr val="tx1"/>
          </a:solidFill>
          <a:latin typeface="+mn-lt"/>
          <a:ea typeface="+mn-ea"/>
          <a:cs typeface="+mn-cs"/>
        </a:defRPr>
      </a:lvl4pPr>
      <a:lvl5pPr marL="1028700" indent="-171450" algn="r" rtl="1" eaLnBrk="1" latinLnBrk="0" hangingPunct="1">
        <a:lnSpc>
          <a:spcPct val="150000"/>
        </a:lnSpc>
        <a:spcBef>
          <a:spcPts val="263"/>
        </a:spcBef>
        <a:buClr>
          <a:schemeClr val="accent2"/>
        </a:buClr>
        <a:buFont typeface="Wingdings 2"/>
        <a:buChar char=""/>
        <a:defRPr kumimoji="0" sz="1350" kern="1200">
          <a:solidFill>
            <a:schemeClr val="tx1"/>
          </a:solidFill>
          <a:latin typeface="+mn-lt"/>
          <a:ea typeface="+mn-ea"/>
          <a:cs typeface="+mn-cs"/>
        </a:defRPr>
      </a:lvl5pPr>
      <a:lvl6pPr marL="1200150" indent="-171450" algn="r" rtl="1" eaLnBrk="1" latinLnBrk="0" hangingPunct="1">
        <a:spcBef>
          <a:spcPts val="263"/>
        </a:spcBef>
        <a:buClr>
          <a:schemeClr val="accent3"/>
        </a:buClr>
        <a:buFont typeface="Wingdings 2"/>
        <a:buChar char=""/>
        <a:defRPr kumimoji="0" sz="1350" kern="1200">
          <a:solidFill>
            <a:schemeClr val="tx1"/>
          </a:solidFill>
          <a:latin typeface="+mn-lt"/>
          <a:ea typeface="+mn-ea"/>
          <a:cs typeface="+mn-cs"/>
        </a:defRPr>
      </a:lvl6pPr>
      <a:lvl7pPr marL="1371600" indent="-171450" algn="r" rtl="1"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7pPr>
      <a:lvl8pPr marL="1543050" indent="-171450" algn="r" rtl="1"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8pPr>
      <a:lvl9pPr marL="1714500" indent="-171450" algn="r" rtl="1" eaLnBrk="1" latinLnBrk="0" hangingPunct="1">
        <a:spcBef>
          <a:spcPts val="263"/>
        </a:spcBef>
        <a:buClr>
          <a:schemeClr val="accent3"/>
        </a:buClr>
        <a:buFont typeface="Wingdings 2"/>
        <a:buChar char=""/>
        <a:defRPr kumimoji="0" sz="12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342900" algn="r" rtl="1" eaLnBrk="1" latinLnBrk="0" hangingPunct="1">
        <a:defRPr kumimoji="0" kern="1200">
          <a:solidFill>
            <a:schemeClr val="tx1"/>
          </a:solidFill>
          <a:latin typeface="+mn-lt"/>
          <a:ea typeface="+mn-ea"/>
          <a:cs typeface="+mn-cs"/>
        </a:defRPr>
      </a:lvl2pPr>
      <a:lvl3pPr marL="685800" algn="r" rtl="1" eaLnBrk="1" latinLnBrk="0" hangingPunct="1">
        <a:defRPr kumimoji="0" kern="1200">
          <a:solidFill>
            <a:schemeClr val="tx1"/>
          </a:solidFill>
          <a:latin typeface="+mn-lt"/>
          <a:ea typeface="+mn-ea"/>
          <a:cs typeface="+mn-cs"/>
        </a:defRPr>
      </a:lvl3pPr>
      <a:lvl4pPr marL="1028700" algn="r" rtl="1" eaLnBrk="1" latinLnBrk="0" hangingPunct="1">
        <a:defRPr kumimoji="0" kern="1200">
          <a:solidFill>
            <a:schemeClr val="tx1"/>
          </a:solidFill>
          <a:latin typeface="+mn-lt"/>
          <a:ea typeface="+mn-ea"/>
          <a:cs typeface="+mn-cs"/>
        </a:defRPr>
      </a:lvl4pPr>
      <a:lvl5pPr marL="1371600" algn="r" rtl="1" eaLnBrk="1" latinLnBrk="0" hangingPunct="1">
        <a:defRPr kumimoji="0" kern="1200">
          <a:solidFill>
            <a:schemeClr val="tx1"/>
          </a:solidFill>
          <a:latin typeface="+mn-lt"/>
          <a:ea typeface="+mn-ea"/>
          <a:cs typeface="+mn-cs"/>
        </a:defRPr>
      </a:lvl5pPr>
      <a:lvl6pPr marL="1714500" algn="r" rtl="1" eaLnBrk="1" latinLnBrk="0" hangingPunct="1">
        <a:defRPr kumimoji="0" kern="1200">
          <a:solidFill>
            <a:schemeClr val="tx1"/>
          </a:solidFill>
          <a:latin typeface="+mn-lt"/>
          <a:ea typeface="+mn-ea"/>
          <a:cs typeface="+mn-cs"/>
        </a:defRPr>
      </a:lvl6pPr>
      <a:lvl7pPr marL="2057400" algn="r" rtl="1" eaLnBrk="1" latinLnBrk="0" hangingPunct="1">
        <a:defRPr kumimoji="0" kern="1200">
          <a:solidFill>
            <a:schemeClr val="tx1"/>
          </a:solidFill>
          <a:latin typeface="+mn-lt"/>
          <a:ea typeface="+mn-ea"/>
          <a:cs typeface="+mn-cs"/>
        </a:defRPr>
      </a:lvl7pPr>
      <a:lvl8pPr marL="2400300" algn="r" rtl="1" eaLnBrk="1" latinLnBrk="0" hangingPunct="1">
        <a:defRPr kumimoji="0" kern="1200">
          <a:solidFill>
            <a:schemeClr val="tx1"/>
          </a:solidFill>
          <a:latin typeface="+mn-lt"/>
          <a:ea typeface="+mn-ea"/>
          <a:cs typeface="+mn-cs"/>
        </a:defRPr>
      </a:lvl8pPr>
      <a:lvl9pPr marL="2743200" algn="r" rtl="1"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accent3">
            <a:alpha val="26000"/>
          </a:schemeClr>
        </a:solidFill>
        <a:effectLst/>
      </p:bgPr>
    </p:bg>
    <p:spTree>
      <p:nvGrpSpPr>
        <p:cNvPr id="1" name=""/>
        <p:cNvGrpSpPr/>
        <p:nvPr/>
      </p:nvGrpSpPr>
      <p:grpSpPr>
        <a:xfrm>
          <a:off x="0" y="0"/>
          <a:ext cx="0" cy="0"/>
          <a:chOff x="0" y="0"/>
          <a:chExt cx="0" cy="0"/>
        </a:xfrm>
      </p:grpSpPr>
      <p:sp>
        <p:nvSpPr>
          <p:cNvPr id="2" name="Rounded Rectangle 1"/>
          <p:cNvSpPr/>
          <p:nvPr userDrawn="1"/>
        </p:nvSpPr>
        <p:spPr>
          <a:xfrm>
            <a:off x="160897" y="381000"/>
            <a:ext cx="8822349" cy="6357956"/>
          </a:xfrm>
          <a:prstGeom prst="roundRect">
            <a:avLst>
              <a:gd name="adj" fmla="val 1979"/>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9" name="Title Placeholder 8"/>
          <p:cNvSpPr>
            <a:spLocks noGrp="1"/>
          </p:cNvSpPr>
          <p:nvPr>
            <p:ph type="title"/>
          </p:nvPr>
        </p:nvSpPr>
        <p:spPr>
          <a:xfrm>
            <a:off x="188556" y="533400"/>
            <a:ext cx="8767031"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248749" y="1752600"/>
            <a:ext cx="8646502" cy="45259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5" name="Content Placeholder 4"/>
          <p:cNvSpPr>
            <a:spLocks noGrp="1"/>
          </p:cNvSpPr>
          <p:nvPr userDrawn="1"/>
        </p:nvSpPr>
        <p:spPr bwMode="auto">
          <a:xfrm>
            <a:off x="68879" y="59060"/>
            <a:ext cx="9006254" cy="550881"/>
          </a:xfrm>
          <a:prstGeom prst="roundRect">
            <a:avLst/>
          </a:prstGeom>
          <a:solidFill>
            <a:schemeClr val="accent3">
              <a:lumMod val="40000"/>
              <a:lumOff val="60000"/>
            </a:schemeClr>
          </a:solidFill>
          <a:ln>
            <a:noFill/>
            <a:headEnd/>
            <a:tailEnd/>
          </a:ln>
        </p:spPr>
        <p:style>
          <a:lnRef idx="0">
            <a:schemeClr val="accent1"/>
          </a:lnRef>
          <a:fillRef idx="3">
            <a:schemeClr val="accent1"/>
          </a:fillRef>
          <a:effectRef idx="3">
            <a:schemeClr val="accent1"/>
          </a:effectRef>
          <a:fontRef idx="minor">
            <a:schemeClr val="lt1"/>
          </a:fontRef>
        </p:style>
        <p:txBody>
          <a:bodyPr vert="horz" wrap="square" lIns="84406" tIns="42203" rIns="84406" bIns="42203" numCol="1" anchor="ctr" anchorCtr="0" compatLnSpc="1">
            <a:prstTxWarp prst="textNoShape">
              <a:avLst/>
            </a:prstTxWarp>
          </a:bodyPr>
          <a:lstStyle>
            <a:lvl1pPr marL="365125" indent="-255588" algn="r" rtl="1" eaLnBrk="0" fontAlgn="base" hangingPunct="0">
              <a:spcBef>
                <a:spcPts val="400"/>
              </a:spcBef>
              <a:spcAft>
                <a:spcPct val="0"/>
              </a:spcAft>
              <a:buClr>
                <a:schemeClr val="accent1"/>
              </a:buClr>
              <a:buSzPct val="68000"/>
              <a:buFont typeface="Wingdings 3" pitchFamily="18" charset="2"/>
              <a:buChar char=""/>
              <a:defRPr sz="2700" kern="1200">
                <a:solidFill>
                  <a:schemeClr val="dk1"/>
                </a:solidFill>
                <a:latin typeface="+mn-lt"/>
                <a:ea typeface="+mn-ea"/>
                <a:cs typeface="+mn-cs"/>
              </a:defRPr>
            </a:lvl1pPr>
            <a:lvl2pPr marL="620713" indent="-228600" algn="r" rtl="1" eaLnBrk="0" fontAlgn="base" hangingPunct="0">
              <a:spcBef>
                <a:spcPts val="325"/>
              </a:spcBef>
              <a:spcAft>
                <a:spcPct val="0"/>
              </a:spcAft>
              <a:buClr>
                <a:schemeClr val="accent1"/>
              </a:buClr>
              <a:buFont typeface="Verdana" pitchFamily="34" charset="0"/>
              <a:buChar char="◦"/>
              <a:defRPr sz="2300" kern="1200">
                <a:solidFill>
                  <a:schemeClr val="dk1"/>
                </a:solidFill>
                <a:latin typeface="+mn-lt"/>
                <a:ea typeface="+mn-ea"/>
                <a:cs typeface="+mn-cs"/>
              </a:defRPr>
            </a:lvl2pPr>
            <a:lvl3pPr marL="858838" indent="-228600" algn="r" rtl="1" eaLnBrk="0" fontAlgn="base" hangingPunct="0">
              <a:spcBef>
                <a:spcPts val="350"/>
              </a:spcBef>
              <a:spcAft>
                <a:spcPct val="0"/>
              </a:spcAft>
              <a:buClr>
                <a:schemeClr val="accent2"/>
              </a:buClr>
              <a:buSzPct val="100000"/>
              <a:buFont typeface="Wingdings 2" pitchFamily="18" charset="2"/>
              <a:buChar char=""/>
              <a:defRPr sz="2100" kern="1200">
                <a:solidFill>
                  <a:schemeClr val="dk1"/>
                </a:solidFill>
                <a:latin typeface="+mn-lt"/>
                <a:ea typeface="+mn-ea"/>
                <a:cs typeface="+mn-cs"/>
              </a:defRPr>
            </a:lvl3pPr>
            <a:lvl4pPr marL="1143000" indent="-228600" algn="r" rtl="1" eaLnBrk="0" fontAlgn="base" hangingPunct="0">
              <a:spcBef>
                <a:spcPts val="350"/>
              </a:spcBef>
              <a:spcAft>
                <a:spcPct val="0"/>
              </a:spcAft>
              <a:buClr>
                <a:schemeClr val="accent2"/>
              </a:buClr>
              <a:buFont typeface="Wingdings 2" pitchFamily="18" charset="2"/>
              <a:buChar char=""/>
              <a:defRPr sz="1900" kern="1200">
                <a:solidFill>
                  <a:schemeClr val="dk1"/>
                </a:solidFill>
                <a:latin typeface="+mn-lt"/>
                <a:ea typeface="+mn-ea"/>
                <a:cs typeface="+mn-cs"/>
              </a:defRPr>
            </a:lvl4pPr>
            <a:lvl5pPr marL="1371600" indent="-228600" algn="r" rtl="1" eaLnBrk="0" fontAlgn="base" hangingPunct="0">
              <a:spcBef>
                <a:spcPts val="350"/>
              </a:spcBef>
              <a:spcAft>
                <a:spcPct val="0"/>
              </a:spcAft>
              <a:buClr>
                <a:schemeClr val="accent2"/>
              </a:buClr>
              <a:buFont typeface="Wingdings 2" pitchFamily="18" charset="2"/>
              <a:buChar char=""/>
              <a:defRPr kern="1200">
                <a:solidFill>
                  <a:schemeClr val="dk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258" indent="0" algn="ctr">
              <a:spcBef>
                <a:spcPts val="0"/>
              </a:spcBef>
              <a:spcAft>
                <a:spcPts val="0"/>
              </a:spcAft>
              <a:buClr>
                <a:srgbClr val="4F81BD"/>
              </a:buClr>
              <a:buFont typeface="Wingdings 3" pitchFamily="18" charset="2"/>
              <a:buNone/>
              <a:defRPr/>
            </a:pPr>
            <a:endParaRPr lang="en-US" sz="1385" dirty="0">
              <a:solidFill>
                <a:prstClr val="black"/>
              </a:solidFill>
              <a:ea typeface="Times New Roman" pitchFamily="18" charset="0"/>
            </a:endParaRPr>
          </a:p>
        </p:txBody>
      </p:sp>
      <p:pic>
        <p:nvPicPr>
          <p:cNvPr id="6" name="Picture 7"/>
          <p:cNvPicPr>
            <a:picLocks noChangeAspect="1" noChangeArrowheads="1"/>
          </p:cNvPicPr>
          <p:nvPr userDrawn="1"/>
        </p:nvPicPr>
        <p:blipFill>
          <a:blip r:embed="rId15" cstate="print"/>
          <a:srcRect/>
          <a:stretch>
            <a:fillRect/>
          </a:stretch>
        </p:blipFill>
        <p:spPr bwMode="auto">
          <a:xfrm>
            <a:off x="70339" y="103204"/>
            <a:ext cx="361950" cy="506396"/>
          </a:xfrm>
          <a:prstGeom prst="rect">
            <a:avLst/>
          </a:prstGeom>
          <a:noFill/>
          <a:ln w="9525">
            <a:noFill/>
            <a:miter lim="800000"/>
            <a:headEnd/>
            <a:tailEnd/>
          </a:ln>
        </p:spPr>
      </p:pic>
      <p:sp>
        <p:nvSpPr>
          <p:cNvPr id="3" name="Slide Number Placeholder 2"/>
          <p:cNvSpPr>
            <a:spLocks noGrp="1"/>
          </p:cNvSpPr>
          <p:nvPr>
            <p:ph type="sldNum" sz="quarter" idx="4"/>
          </p:nvPr>
        </p:nvSpPr>
        <p:spPr>
          <a:xfrm>
            <a:off x="6869723" y="6493216"/>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B5507664-AD1A-4593-8E58-A7318653A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91955"/>
      </p:ext>
    </p:extLst>
  </p:cSld>
  <p:clrMap bg1="lt1" tx1="dk1" bg2="lt2" tx2="dk2" accent1="accent1" accent2="accent2" accent3="accent3" accent4="accent4" accent5="accent5" accent6="accent6" hlink="hlink" folHlink="folHlink"/>
  <p:sldLayoutIdLst>
    <p:sldLayoutId id="2147484386" r:id="rId1"/>
    <p:sldLayoutId id="2147484387" r:id="rId2"/>
    <p:sldLayoutId id="2147484388" r:id="rId3"/>
    <p:sldLayoutId id="2147484389" r:id="rId4"/>
    <p:sldLayoutId id="2147484390" r:id="rId5"/>
    <p:sldLayoutId id="2147484391" r:id="rId6"/>
    <p:sldLayoutId id="2147484392" r:id="rId7"/>
    <p:sldLayoutId id="2147484393" r:id="rId8"/>
    <p:sldLayoutId id="2147484394" r:id="rId9"/>
    <p:sldLayoutId id="2147484395" r:id="rId10"/>
    <p:sldLayoutId id="2147484396" r:id="rId11"/>
    <p:sldLayoutId id="2147484397" r:id="rId12"/>
    <p:sldLayoutId id="2147484398" r:id="rId13"/>
  </p:sldLayoutIdLst>
  <p:timing>
    <p:tnLst>
      <p:par>
        <p:cTn id="1" dur="indefinite" restart="never" nodeType="tmRoot"/>
      </p:par>
    </p:tnLst>
  </p:timing>
  <p:txStyles>
    <p:titleStyle>
      <a:lvl1pPr algn="justLow" rtl="1" eaLnBrk="1" latinLnBrk="0" hangingPunct="1">
        <a:spcBef>
          <a:spcPct val="0"/>
        </a:spcBef>
        <a:buNone/>
        <a:defRPr kumimoji="0" sz="3785"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37633" indent="-236343" algn="justLow" rtl="1" eaLnBrk="1" latinLnBrk="0" hangingPunct="1">
        <a:spcBef>
          <a:spcPts val="369"/>
        </a:spcBef>
        <a:spcAft>
          <a:spcPts val="0"/>
        </a:spcAft>
        <a:buClr>
          <a:schemeClr val="accent1"/>
        </a:buClr>
        <a:buSzPct val="68000"/>
        <a:buFont typeface="Wingdings 3"/>
        <a:buChar char=""/>
        <a:defRPr kumimoji="0" sz="2492" kern="1200">
          <a:solidFill>
            <a:schemeClr val="tx1"/>
          </a:solidFill>
          <a:latin typeface="+mn-lt"/>
          <a:ea typeface="+mn-ea"/>
          <a:cs typeface="+mn-cs"/>
        </a:defRPr>
      </a:lvl1pPr>
      <a:lvl2pPr marL="573976" indent="-211021" algn="justLow" rtl="1" eaLnBrk="1" latinLnBrk="0" hangingPunct="1">
        <a:spcBef>
          <a:spcPts val="299"/>
        </a:spcBef>
        <a:buClr>
          <a:schemeClr val="accent1"/>
        </a:buClr>
        <a:buFont typeface="Verdana"/>
        <a:buChar char="◦"/>
        <a:defRPr kumimoji="0" sz="2123" kern="1200">
          <a:solidFill>
            <a:schemeClr val="tx1"/>
          </a:solidFill>
          <a:latin typeface="+mn-lt"/>
          <a:ea typeface="+mn-ea"/>
          <a:cs typeface="+mn-cs"/>
        </a:defRPr>
      </a:lvl2pPr>
      <a:lvl3pPr marL="793438" indent="-211021" algn="justLow" rtl="1" eaLnBrk="1" latinLnBrk="0" hangingPunct="1">
        <a:spcBef>
          <a:spcPts val="323"/>
        </a:spcBef>
        <a:buClr>
          <a:schemeClr val="accent2"/>
        </a:buClr>
        <a:buSzPct val="100000"/>
        <a:buFont typeface="Wingdings 2"/>
        <a:buChar char=""/>
        <a:defRPr kumimoji="0" sz="1939" kern="1200">
          <a:solidFill>
            <a:schemeClr val="tx1"/>
          </a:solidFill>
          <a:latin typeface="+mn-lt"/>
          <a:ea typeface="+mn-ea"/>
          <a:cs typeface="+mn-cs"/>
        </a:defRPr>
      </a:lvl3pPr>
      <a:lvl4pPr marL="1055103" indent="-211021" algn="justLow" rtl="1" eaLnBrk="1" latinLnBrk="0" hangingPunct="1">
        <a:spcBef>
          <a:spcPts val="323"/>
        </a:spcBef>
        <a:buClr>
          <a:schemeClr val="accent2"/>
        </a:buClr>
        <a:buFont typeface="Wingdings 2"/>
        <a:buChar char=""/>
        <a:defRPr kumimoji="0" sz="1754" kern="1200">
          <a:solidFill>
            <a:schemeClr val="tx1"/>
          </a:solidFill>
          <a:latin typeface="+mn-lt"/>
          <a:ea typeface="+mn-ea"/>
          <a:cs typeface="+mn-cs"/>
        </a:defRPr>
      </a:lvl4pPr>
      <a:lvl5pPr marL="1266124" indent="-211021" algn="justLow" rtl="1" eaLnBrk="1" latinLnBrk="0" hangingPunct="1">
        <a:spcBef>
          <a:spcPts val="323"/>
        </a:spcBef>
        <a:buClr>
          <a:schemeClr val="accent2"/>
        </a:buClr>
        <a:buFont typeface="Wingdings 2"/>
        <a:buChar char=""/>
        <a:defRPr kumimoji="0" sz="1662" kern="1200">
          <a:solidFill>
            <a:schemeClr val="tx1"/>
          </a:solidFill>
          <a:latin typeface="+mn-lt"/>
          <a:ea typeface="+mn-ea"/>
          <a:cs typeface="+mn-cs"/>
        </a:defRPr>
      </a:lvl5pPr>
      <a:lvl6pPr marL="1477145" indent="-211021" algn="l" rtl="0" eaLnBrk="1" latinLnBrk="0" hangingPunct="1">
        <a:spcBef>
          <a:spcPts val="323"/>
        </a:spcBef>
        <a:buClr>
          <a:schemeClr val="accent3"/>
        </a:buClr>
        <a:buFont typeface="Wingdings 2"/>
        <a:buChar char=""/>
        <a:defRPr kumimoji="0" sz="1662" kern="1200">
          <a:solidFill>
            <a:schemeClr val="tx1"/>
          </a:solidFill>
          <a:latin typeface="+mn-lt"/>
          <a:ea typeface="+mn-ea"/>
          <a:cs typeface="+mn-cs"/>
        </a:defRPr>
      </a:lvl6pPr>
      <a:lvl7pPr marL="1688165" indent="-211021" algn="l" rtl="0" eaLnBrk="1" latinLnBrk="0" hangingPunct="1">
        <a:spcBef>
          <a:spcPts val="323"/>
        </a:spcBef>
        <a:buClr>
          <a:schemeClr val="accent3"/>
        </a:buClr>
        <a:buFont typeface="Wingdings 2"/>
        <a:buChar char=""/>
        <a:defRPr kumimoji="0" sz="1477" kern="1200">
          <a:solidFill>
            <a:schemeClr val="tx1"/>
          </a:solidFill>
          <a:latin typeface="+mn-lt"/>
          <a:ea typeface="+mn-ea"/>
          <a:cs typeface="+mn-cs"/>
        </a:defRPr>
      </a:lvl7pPr>
      <a:lvl8pPr marL="1899186" indent="-211021" algn="l" rtl="0" eaLnBrk="1" latinLnBrk="0" hangingPunct="1">
        <a:spcBef>
          <a:spcPts val="323"/>
        </a:spcBef>
        <a:buClr>
          <a:schemeClr val="accent3"/>
        </a:buClr>
        <a:buFont typeface="Wingdings 2"/>
        <a:buChar char=""/>
        <a:defRPr kumimoji="0" sz="1477" kern="1200">
          <a:solidFill>
            <a:schemeClr val="tx1"/>
          </a:solidFill>
          <a:latin typeface="+mn-lt"/>
          <a:ea typeface="+mn-ea"/>
          <a:cs typeface="+mn-cs"/>
        </a:defRPr>
      </a:lvl8pPr>
      <a:lvl9pPr marL="2110207" indent="-211021" algn="l" rtl="0" eaLnBrk="1" latinLnBrk="0" hangingPunct="1">
        <a:spcBef>
          <a:spcPts val="323"/>
        </a:spcBef>
        <a:buClr>
          <a:schemeClr val="accent3"/>
        </a:buClr>
        <a:buFont typeface="Wingdings 2"/>
        <a:buChar char=""/>
        <a:defRPr kumimoji="0" sz="1477"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22041" algn="l" rtl="0" eaLnBrk="1" latinLnBrk="0" hangingPunct="1">
        <a:defRPr kumimoji="0" kern="1200">
          <a:solidFill>
            <a:schemeClr val="tx1"/>
          </a:solidFill>
          <a:latin typeface="+mn-lt"/>
          <a:ea typeface="+mn-ea"/>
          <a:cs typeface="+mn-cs"/>
        </a:defRPr>
      </a:lvl2pPr>
      <a:lvl3pPr marL="844083" algn="l" rtl="0" eaLnBrk="1" latinLnBrk="0" hangingPunct="1">
        <a:defRPr kumimoji="0" kern="1200">
          <a:solidFill>
            <a:schemeClr val="tx1"/>
          </a:solidFill>
          <a:latin typeface="+mn-lt"/>
          <a:ea typeface="+mn-ea"/>
          <a:cs typeface="+mn-cs"/>
        </a:defRPr>
      </a:lvl3pPr>
      <a:lvl4pPr marL="1266124" algn="l" rtl="0" eaLnBrk="1" latinLnBrk="0" hangingPunct="1">
        <a:defRPr kumimoji="0" kern="1200">
          <a:solidFill>
            <a:schemeClr val="tx1"/>
          </a:solidFill>
          <a:latin typeface="+mn-lt"/>
          <a:ea typeface="+mn-ea"/>
          <a:cs typeface="+mn-cs"/>
        </a:defRPr>
      </a:lvl4pPr>
      <a:lvl5pPr marL="1688165" algn="l" rtl="0" eaLnBrk="1" latinLnBrk="0" hangingPunct="1">
        <a:defRPr kumimoji="0" kern="1200">
          <a:solidFill>
            <a:schemeClr val="tx1"/>
          </a:solidFill>
          <a:latin typeface="+mn-lt"/>
          <a:ea typeface="+mn-ea"/>
          <a:cs typeface="+mn-cs"/>
        </a:defRPr>
      </a:lvl5pPr>
      <a:lvl6pPr marL="2110207" algn="l" rtl="0" eaLnBrk="1" latinLnBrk="0" hangingPunct="1">
        <a:defRPr kumimoji="0" kern="1200">
          <a:solidFill>
            <a:schemeClr val="tx1"/>
          </a:solidFill>
          <a:latin typeface="+mn-lt"/>
          <a:ea typeface="+mn-ea"/>
          <a:cs typeface="+mn-cs"/>
        </a:defRPr>
      </a:lvl6pPr>
      <a:lvl7pPr marL="2532248" algn="l" rtl="0" eaLnBrk="1" latinLnBrk="0" hangingPunct="1">
        <a:defRPr kumimoji="0" kern="1200">
          <a:solidFill>
            <a:schemeClr val="tx1"/>
          </a:solidFill>
          <a:latin typeface="+mn-lt"/>
          <a:ea typeface="+mn-ea"/>
          <a:cs typeface="+mn-cs"/>
        </a:defRPr>
      </a:lvl7pPr>
      <a:lvl8pPr marL="2954289" algn="l" rtl="0" eaLnBrk="1" latinLnBrk="0" hangingPunct="1">
        <a:defRPr kumimoji="0" kern="1200">
          <a:solidFill>
            <a:schemeClr val="tx1"/>
          </a:solidFill>
          <a:latin typeface="+mn-lt"/>
          <a:ea typeface="+mn-ea"/>
          <a:cs typeface="+mn-cs"/>
        </a:defRPr>
      </a:lvl8pPr>
      <a:lvl9pPr marL="3376331"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accent3">
            <a:alpha val="26000"/>
          </a:schemeClr>
        </a:solidFill>
        <a:effectLst/>
      </p:bgPr>
    </p:bg>
    <p:spTree>
      <p:nvGrpSpPr>
        <p:cNvPr id="1" name=""/>
        <p:cNvGrpSpPr/>
        <p:nvPr/>
      </p:nvGrpSpPr>
      <p:grpSpPr>
        <a:xfrm>
          <a:off x="0" y="0"/>
          <a:ext cx="0" cy="0"/>
          <a:chOff x="0" y="0"/>
          <a:chExt cx="0" cy="0"/>
        </a:xfrm>
      </p:grpSpPr>
      <p:sp>
        <p:nvSpPr>
          <p:cNvPr id="2" name="Rounded Rectangle 1"/>
          <p:cNvSpPr/>
          <p:nvPr userDrawn="1"/>
        </p:nvSpPr>
        <p:spPr>
          <a:xfrm>
            <a:off x="160897" y="381000"/>
            <a:ext cx="8822349" cy="6357956"/>
          </a:xfrm>
          <a:prstGeom prst="roundRect">
            <a:avLst>
              <a:gd name="adj" fmla="val 1979"/>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a:solidFill>
                <a:prstClr val="white"/>
              </a:solidFill>
            </a:endParaRPr>
          </a:p>
        </p:txBody>
      </p:sp>
      <p:sp>
        <p:nvSpPr>
          <p:cNvPr id="9" name="Title Placeholder 8"/>
          <p:cNvSpPr>
            <a:spLocks noGrp="1"/>
          </p:cNvSpPr>
          <p:nvPr>
            <p:ph type="title"/>
          </p:nvPr>
        </p:nvSpPr>
        <p:spPr>
          <a:xfrm>
            <a:off x="188556" y="533400"/>
            <a:ext cx="8767031"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248750" y="1752600"/>
            <a:ext cx="8646502" cy="45259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5" name="Content Placeholder 4"/>
          <p:cNvSpPr>
            <a:spLocks noGrp="1"/>
          </p:cNvSpPr>
          <p:nvPr userDrawn="1"/>
        </p:nvSpPr>
        <p:spPr bwMode="auto">
          <a:xfrm>
            <a:off x="68879" y="59062"/>
            <a:ext cx="9006254" cy="550881"/>
          </a:xfrm>
          <a:prstGeom prst="roundRect">
            <a:avLst/>
          </a:prstGeom>
          <a:solidFill>
            <a:schemeClr val="accent3">
              <a:lumMod val="40000"/>
              <a:lumOff val="60000"/>
            </a:schemeClr>
          </a:solidFill>
          <a:ln>
            <a:noFill/>
            <a:headEnd/>
            <a:tailEnd/>
          </a:ln>
        </p:spPr>
        <p:style>
          <a:lnRef idx="0">
            <a:schemeClr val="accent1"/>
          </a:lnRef>
          <a:fillRef idx="3">
            <a:schemeClr val="accent1"/>
          </a:fillRef>
          <a:effectRef idx="3">
            <a:schemeClr val="accent1"/>
          </a:effectRef>
          <a:fontRef idx="minor">
            <a:schemeClr val="lt1"/>
          </a:fontRef>
        </p:style>
        <p:txBody>
          <a:bodyPr vert="horz" wrap="square" lIns="63305" tIns="31652" rIns="63305" bIns="31652" numCol="1" anchor="ctr" anchorCtr="0" compatLnSpc="1">
            <a:prstTxWarp prst="textNoShape">
              <a:avLst/>
            </a:prstTxWarp>
          </a:bodyPr>
          <a:lstStyle>
            <a:lvl1pPr marL="365125" indent="-255588" algn="r" rtl="1" eaLnBrk="0" fontAlgn="base" hangingPunct="0">
              <a:spcBef>
                <a:spcPts val="400"/>
              </a:spcBef>
              <a:spcAft>
                <a:spcPct val="0"/>
              </a:spcAft>
              <a:buClr>
                <a:schemeClr val="accent1"/>
              </a:buClr>
              <a:buSzPct val="68000"/>
              <a:buFont typeface="Wingdings 3" pitchFamily="18" charset="2"/>
              <a:buChar char=""/>
              <a:defRPr sz="2700" kern="1200">
                <a:solidFill>
                  <a:schemeClr val="dk1"/>
                </a:solidFill>
                <a:latin typeface="+mn-lt"/>
                <a:ea typeface="+mn-ea"/>
                <a:cs typeface="+mn-cs"/>
              </a:defRPr>
            </a:lvl1pPr>
            <a:lvl2pPr marL="620713" indent="-228600" algn="r" rtl="1" eaLnBrk="0" fontAlgn="base" hangingPunct="0">
              <a:spcBef>
                <a:spcPts val="325"/>
              </a:spcBef>
              <a:spcAft>
                <a:spcPct val="0"/>
              </a:spcAft>
              <a:buClr>
                <a:schemeClr val="accent1"/>
              </a:buClr>
              <a:buFont typeface="Verdana" pitchFamily="34" charset="0"/>
              <a:buChar char="◦"/>
              <a:defRPr sz="2300" kern="1200">
                <a:solidFill>
                  <a:schemeClr val="dk1"/>
                </a:solidFill>
                <a:latin typeface="+mn-lt"/>
                <a:ea typeface="+mn-ea"/>
                <a:cs typeface="+mn-cs"/>
              </a:defRPr>
            </a:lvl2pPr>
            <a:lvl3pPr marL="858838" indent="-228600" algn="r" rtl="1" eaLnBrk="0" fontAlgn="base" hangingPunct="0">
              <a:spcBef>
                <a:spcPts val="350"/>
              </a:spcBef>
              <a:spcAft>
                <a:spcPct val="0"/>
              </a:spcAft>
              <a:buClr>
                <a:schemeClr val="accent2"/>
              </a:buClr>
              <a:buSzPct val="100000"/>
              <a:buFont typeface="Wingdings 2" pitchFamily="18" charset="2"/>
              <a:buChar char=""/>
              <a:defRPr sz="2100" kern="1200">
                <a:solidFill>
                  <a:schemeClr val="dk1"/>
                </a:solidFill>
                <a:latin typeface="+mn-lt"/>
                <a:ea typeface="+mn-ea"/>
                <a:cs typeface="+mn-cs"/>
              </a:defRPr>
            </a:lvl3pPr>
            <a:lvl4pPr marL="1143000" indent="-228600" algn="r" rtl="1" eaLnBrk="0" fontAlgn="base" hangingPunct="0">
              <a:spcBef>
                <a:spcPts val="350"/>
              </a:spcBef>
              <a:spcAft>
                <a:spcPct val="0"/>
              </a:spcAft>
              <a:buClr>
                <a:schemeClr val="accent2"/>
              </a:buClr>
              <a:buFont typeface="Wingdings 2" pitchFamily="18" charset="2"/>
              <a:buChar char=""/>
              <a:defRPr sz="1900" kern="1200">
                <a:solidFill>
                  <a:schemeClr val="dk1"/>
                </a:solidFill>
                <a:latin typeface="+mn-lt"/>
                <a:ea typeface="+mn-ea"/>
                <a:cs typeface="+mn-cs"/>
              </a:defRPr>
            </a:lvl4pPr>
            <a:lvl5pPr marL="1371600" indent="-228600" algn="r" rtl="1" eaLnBrk="0" fontAlgn="base" hangingPunct="0">
              <a:spcBef>
                <a:spcPts val="350"/>
              </a:spcBef>
              <a:spcAft>
                <a:spcPct val="0"/>
              </a:spcAft>
              <a:buClr>
                <a:schemeClr val="accent2"/>
              </a:buClr>
              <a:buFont typeface="Wingdings 2" pitchFamily="18" charset="2"/>
              <a:buChar char=""/>
              <a:defRPr kern="1200">
                <a:solidFill>
                  <a:schemeClr val="dk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7694" indent="0" algn="ctr">
              <a:spcBef>
                <a:spcPts val="0"/>
              </a:spcBef>
              <a:spcAft>
                <a:spcPts val="0"/>
              </a:spcAft>
              <a:buClr>
                <a:srgbClr val="4F81BD"/>
              </a:buClr>
              <a:buFont typeface="Wingdings 3" pitchFamily="18" charset="2"/>
              <a:buNone/>
              <a:defRPr/>
            </a:pPr>
            <a:endParaRPr lang="en-US" sz="1039" dirty="0">
              <a:solidFill>
                <a:prstClr val="black"/>
              </a:solidFill>
              <a:ea typeface="Times New Roman" pitchFamily="18" charset="0"/>
            </a:endParaRPr>
          </a:p>
        </p:txBody>
      </p:sp>
      <p:pic>
        <p:nvPicPr>
          <p:cNvPr id="6" name="Picture 7"/>
          <p:cNvPicPr>
            <a:picLocks noChangeAspect="1" noChangeArrowheads="1"/>
          </p:cNvPicPr>
          <p:nvPr userDrawn="1"/>
        </p:nvPicPr>
        <p:blipFill>
          <a:blip r:embed="rId15" cstate="print"/>
          <a:srcRect/>
          <a:stretch>
            <a:fillRect/>
          </a:stretch>
        </p:blipFill>
        <p:spPr bwMode="auto">
          <a:xfrm>
            <a:off x="70339" y="103204"/>
            <a:ext cx="361950" cy="506396"/>
          </a:xfrm>
          <a:prstGeom prst="rect">
            <a:avLst/>
          </a:prstGeom>
          <a:noFill/>
          <a:ln w="9525">
            <a:noFill/>
            <a:miter lim="800000"/>
            <a:headEnd/>
            <a:tailEnd/>
          </a:ln>
        </p:spPr>
      </p:pic>
      <p:sp>
        <p:nvSpPr>
          <p:cNvPr id="3" name="Slide Number Placeholder 2"/>
          <p:cNvSpPr>
            <a:spLocks noGrp="1"/>
          </p:cNvSpPr>
          <p:nvPr>
            <p:ph type="sldNum" sz="quarter" idx="4"/>
          </p:nvPr>
        </p:nvSpPr>
        <p:spPr>
          <a:xfrm>
            <a:off x="6869723" y="6493218"/>
            <a:ext cx="2133600" cy="365125"/>
          </a:xfrm>
          <a:prstGeom prst="rect">
            <a:avLst/>
          </a:prstGeom>
        </p:spPr>
        <p:txBody>
          <a:bodyPr vert="horz" lIns="91440" tIns="45720" rIns="91440" bIns="45720" rtlCol="0" anchor="ctr"/>
          <a:lstStyle>
            <a:lvl1pPr algn="r">
              <a:defRPr sz="831">
                <a:solidFill>
                  <a:schemeClr val="tx1">
                    <a:tint val="75000"/>
                  </a:schemeClr>
                </a:solidFill>
              </a:defRPr>
            </a:lvl1pPr>
          </a:lstStyle>
          <a:p>
            <a:fld id="{B5507664-AD1A-4593-8E58-A7318653A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684374"/>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 id="2147484435" r:id="rId12"/>
    <p:sldLayoutId id="2147484436" r:id="rId13"/>
  </p:sldLayoutIdLst>
  <p:timing>
    <p:tnLst>
      <p:par>
        <p:cTn id="1" dur="indefinite" restart="never" nodeType="tmRoot"/>
      </p:par>
    </p:tnLst>
  </p:timing>
  <p:txStyles>
    <p:titleStyle>
      <a:lvl1pPr algn="justLow" rtl="1" eaLnBrk="1" latinLnBrk="0" hangingPunct="1">
        <a:spcBef>
          <a:spcPct val="0"/>
        </a:spcBef>
        <a:buNone/>
        <a:defRPr kumimoji="0" sz="2839"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253225" indent="-177257" algn="justLow" rtl="1" eaLnBrk="1" latinLnBrk="0" hangingPunct="1">
        <a:spcBef>
          <a:spcPts val="277"/>
        </a:spcBef>
        <a:spcAft>
          <a:spcPts val="0"/>
        </a:spcAft>
        <a:buClr>
          <a:schemeClr val="accent1"/>
        </a:buClr>
        <a:buSzPct val="68000"/>
        <a:buFont typeface="Wingdings 3"/>
        <a:buChar char=""/>
        <a:defRPr kumimoji="0" sz="1869" kern="1200">
          <a:solidFill>
            <a:schemeClr val="tx1"/>
          </a:solidFill>
          <a:latin typeface="+mn-lt"/>
          <a:ea typeface="+mn-ea"/>
          <a:cs typeface="+mn-cs"/>
        </a:defRPr>
      </a:lvl1pPr>
      <a:lvl2pPr marL="430482" indent="-158266" algn="justLow" rtl="1" eaLnBrk="1" latinLnBrk="0" hangingPunct="1">
        <a:spcBef>
          <a:spcPts val="224"/>
        </a:spcBef>
        <a:buClr>
          <a:schemeClr val="accent1"/>
        </a:buClr>
        <a:buFont typeface="Verdana"/>
        <a:buChar char="◦"/>
        <a:defRPr kumimoji="0" sz="1592" kern="1200">
          <a:solidFill>
            <a:schemeClr val="tx1"/>
          </a:solidFill>
          <a:latin typeface="+mn-lt"/>
          <a:ea typeface="+mn-ea"/>
          <a:cs typeface="+mn-cs"/>
        </a:defRPr>
      </a:lvl2pPr>
      <a:lvl3pPr marL="595079" indent="-158266" algn="justLow" rtl="1" eaLnBrk="1" latinLnBrk="0" hangingPunct="1">
        <a:spcBef>
          <a:spcPts val="242"/>
        </a:spcBef>
        <a:buClr>
          <a:schemeClr val="accent2"/>
        </a:buClr>
        <a:buSzPct val="100000"/>
        <a:buFont typeface="Wingdings 2"/>
        <a:buChar char=""/>
        <a:defRPr kumimoji="0" sz="1454" kern="1200">
          <a:solidFill>
            <a:schemeClr val="tx1"/>
          </a:solidFill>
          <a:latin typeface="+mn-lt"/>
          <a:ea typeface="+mn-ea"/>
          <a:cs typeface="+mn-cs"/>
        </a:defRPr>
      </a:lvl3pPr>
      <a:lvl4pPr marL="791327" indent="-158266" algn="justLow" rtl="1" eaLnBrk="1" latinLnBrk="0" hangingPunct="1">
        <a:spcBef>
          <a:spcPts val="242"/>
        </a:spcBef>
        <a:buClr>
          <a:schemeClr val="accent2"/>
        </a:buClr>
        <a:buFont typeface="Wingdings 2"/>
        <a:buChar char=""/>
        <a:defRPr kumimoji="0" sz="1316" kern="1200">
          <a:solidFill>
            <a:schemeClr val="tx1"/>
          </a:solidFill>
          <a:latin typeface="+mn-lt"/>
          <a:ea typeface="+mn-ea"/>
          <a:cs typeface="+mn-cs"/>
        </a:defRPr>
      </a:lvl4pPr>
      <a:lvl5pPr marL="949593" indent="-158266" algn="justLow" rtl="1" eaLnBrk="1" latinLnBrk="0" hangingPunct="1">
        <a:spcBef>
          <a:spcPts val="242"/>
        </a:spcBef>
        <a:buClr>
          <a:schemeClr val="accent2"/>
        </a:buClr>
        <a:buFont typeface="Wingdings 2"/>
        <a:buChar char=""/>
        <a:defRPr kumimoji="0" sz="1247" kern="1200">
          <a:solidFill>
            <a:schemeClr val="tx1"/>
          </a:solidFill>
          <a:latin typeface="+mn-lt"/>
          <a:ea typeface="+mn-ea"/>
          <a:cs typeface="+mn-cs"/>
        </a:defRPr>
      </a:lvl5pPr>
      <a:lvl6pPr marL="1107859" indent="-158266" algn="l" rtl="0" eaLnBrk="1" latinLnBrk="0" hangingPunct="1">
        <a:spcBef>
          <a:spcPts val="242"/>
        </a:spcBef>
        <a:buClr>
          <a:schemeClr val="accent3"/>
        </a:buClr>
        <a:buFont typeface="Wingdings 2"/>
        <a:buChar char=""/>
        <a:defRPr kumimoji="0" sz="1247" kern="1200">
          <a:solidFill>
            <a:schemeClr val="tx1"/>
          </a:solidFill>
          <a:latin typeface="+mn-lt"/>
          <a:ea typeface="+mn-ea"/>
          <a:cs typeface="+mn-cs"/>
        </a:defRPr>
      </a:lvl6pPr>
      <a:lvl7pPr marL="1266124" indent="-158266" algn="l" rtl="0" eaLnBrk="1" latinLnBrk="0" hangingPunct="1">
        <a:spcBef>
          <a:spcPts val="242"/>
        </a:spcBef>
        <a:buClr>
          <a:schemeClr val="accent3"/>
        </a:buClr>
        <a:buFont typeface="Wingdings 2"/>
        <a:buChar char=""/>
        <a:defRPr kumimoji="0" sz="1108" kern="1200">
          <a:solidFill>
            <a:schemeClr val="tx1"/>
          </a:solidFill>
          <a:latin typeface="+mn-lt"/>
          <a:ea typeface="+mn-ea"/>
          <a:cs typeface="+mn-cs"/>
        </a:defRPr>
      </a:lvl7pPr>
      <a:lvl8pPr marL="1424390" indent="-158266" algn="l" rtl="0" eaLnBrk="1" latinLnBrk="0" hangingPunct="1">
        <a:spcBef>
          <a:spcPts val="242"/>
        </a:spcBef>
        <a:buClr>
          <a:schemeClr val="accent3"/>
        </a:buClr>
        <a:buFont typeface="Wingdings 2"/>
        <a:buChar char=""/>
        <a:defRPr kumimoji="0" sz="1108" kern="1200">
          <a:solidFill>
            <a:schemeClr val="tx1"/>
          </a:solidFill>
          <a:latin typeface="+mn-lt"/>
          <a:ea typeface="+mn-ea"/>
          <a:cs typeface="+mn-cs"/>
        </a:defRPr>
      </a:lvl8pPr>
      <a:lvl9pPr marL="1582655" indent="-158266" algn="l" rtl="0" eaLnBrk="1" latinLnBrk="0" hangingPunct="1">
        <a:spcBef>
          <a:spcPts val="242"/>
        </a:spcBef>
        <a:buClr>
          <a:schemeClr val="accent3"/>
        </a:buClr>
        <a:buFont typeface="Wingdings 2"/>
        <a:buChar char=""/>
        <a:defRPr kumimoji="0" sz="1108"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16531" algn="l" rtl="0" eaLnBrk="1" latinLnBrk="0" hangingPunct="1">
        <a:defRPr kumimoji="0" kern="1200">
          <a:solidFill>
            <a:schemeClr val="tx1"/>
          </a:solidFill>
          <a:latin typeface="+mn-lt"/>
          <a:ea typeface="+mn-ea"/>
          <a:cs typeface="+mn-cs"/>
        </a:defRPr>
      </a:lvl2pPr>
      <a:lvl3pPr marL="633062" algn="l" rtl="0" eaLnBrk="1" latinLnBrk="0" hangingPunct="1">
        <a:defRPr kumimoji="0" kern="1200">
          <a:solidFill>
            <a:schemeClr val="tx1"/>
          </a:solidFill>
          <a:latin typeface="+mn-lt"/>
          <a:ea typeface="+mn-ea"/>
          <a:cs typeface="+mn-cs"/>
        </a:defRPr>
      </a:lvl3pPr>
      <a:lvl4pPr marL="949593" algn="l" rtl="0" eaLnBrk="1" latinLnBrk="0" hangingPunct="1">
        <a:defRPr kumimoji="0" kern="1200">
          <a:solidFill>
            <a:schemeClr val="tx1"/>
          </a:solidFill>
          <a:latin typeface="+mn-lt"/>
          <a:ea typeface="+mn-ea"/>
          <a:cs typeface="+mn-cs"/>
        </a:defRPr>
      </a:lvl4pPr>
      <a:lvl5pPr marL="1266124" algn="l" rtl="0" eaLnBrk="1" latinLnBrk="0" hangingPunct="1">
        <a:defRPr kumimoji="0" kern="1200">
          <a:solidFill>
            <a:schemeClr val="tx1"/>
          </a:solidFill>
          <a:latin typeface="+mn-lt"/>
          <a:ea typeface="+mn-ea"/>
          <a:cs typeface="+mn-cs"/>
        </a:defRPr>
      </a:lvl5pPr>
      <a:lvl6pPr marL="1582655" algn="l" rtl="0" eaLnBrk="1" latinLnBrk="0" hangingPunct="1">
        <a:defRPr kumimoji="0" kern="1200">
          <a:solidFill>
            <a:schemeClr val="tx1"/>
          </a:solidFill>
          <a:latin typeface="+mn-lt"/>
          <a:ea typeface="+mn-ea"/>
          <a:cs typeface="+mn-cs"/>
        </a:defRPr>
      </a:lvl6pPr>
      <a:lvl7pPr marL="1899186" algn="l" rtl="0" eaLnBrk="1" latinLnBrk="0" hangingPunct="1">
        <a:defRPr kumimoji="0" kern="1200">
          <a:solidFill>
            <a:schemeClr val="tx1"/>
          </a:solidFill>
          <a:latin typeface="+mn-lt"/>
          <a:ea typeface="+mn-ea"/>
          <a:cs typeface="+mn-cs"/>
        </a:defRPr>
      </a:lvl7pPr>
      <a:lvl8pPr marL="2215717" algn="l" rtl="0" eaLnBrk="1" latinLnBrk="0" hangingPunct="1">
        <a:defRPr kumimoji="0" kern="1200">
          <a:solidFill>
            <a:schemeClr val="tx1"/>
          </a:solidFill>
          <a:latin typeface="+mn-lt"/>
          <a:ea typeface="+mn-ea"/>
          <a:cs typeface="+mn-cs"/>
        </a:defRPr>
      </a:lvl8pPr>
      <a:lvl9pPr marL="2532248"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98CBDB6C-1335-444A-B032-77EC396B9032}" type="datetimeFigureOut">
              <a:rPr lang="fa-IR" smtClean="0">
                <a:solidFill>
                  <a:prstClr val="black">
                    <a:tint val="75000"/>
                  </a:prstClr>
                </a:solidFill>
              </a:rPr>
              <a:pPr rtl="1"/>
              <a:t>10/02/1439</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6B679417-5AA1-4936-A20B-9F55B9FEB9AC}" type="slidenum">
              <a:rPr lang="fa-IR" smtClean="0">
                <a:solidFill>
                  <a:prstClr val="black">
                    <a:tint val="75000"/>
                  </a:prstClr>
                </a:solidFill>
              </a:rPr>
              <a:pPr rtl="1"/>
              <a:t>‹#›</a:t>
            </a:fld>
            <a:endParaRPr lang="fa-IR">
              <a:solidFill>
                <a:prstClr val="black">
                  <a:tint val="75000"/>
                </a:prstClr>
              </a:solidFill>
            </a:endParaRPr>
          </a:p>
        </p:txBody>
      </p:sp>
    </p:spTree>
    <p:extLst>
      <p:ext uri="{BB962C8B-B14F-4D97-AF65-F5344CB8AC3E}">
        <p14:creationId xmlns:p14="http://schemas.microsoft.com/office/powerpoint/2010/main" val="3730622881"/>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alpha val="26000"/>
          </a:schemeClr>
        </a:solidFill>
        <a:effectLst/>
      </p:bgPr>
    </p:bg>
    <p:spTree>
      <p:nvGrpSpPr>
        <p:cNvPr id="1" name=""/>
        <p:cNvGrpSpPr/>
        <p:nvPr/>
      </p:nvGrpSpPr>
      <p:grpSpPr>
        <a:xfrm>
          <a:off x="0" y="0"/>
          <a:ext cx="0" cy="0"/>
          <a:chOff x="0" y="0"/>
          <a:chExt cx="0" cy="0"/>
        </a:xfrm>
      </p:grpSpPr>
      <p:sp>
        <p:nvSpPr>
          <p:cNvPr id="2" name="Rounded Rectangle 1"/>
          <p:cNvSpPr/>
          <p:nvPr/>
        </p:nvSpPr>
        <p:spPr>
          <a:xfrm>
            <a:off x="160897" y="381000"/>
            <a:ext cx="8822349" cy="6357956"/>
          </a:xfrm>
          <a:prstGeom prst="roundRect">
            <a:avLst>
              <a:gd name="adj" fmla="val 1979"/>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9" name="Title Placeholder 8"/>
          <p:cNvSpPr>
            <a:spLocks noGrp="1"/>
          </p:cNvSpPr>
          <p:nvPr>
            <p:ph type="title"/>
          </p:nvPr>
        </p:nvSpPr>
        <p:spPr>
          <a:xfrm>
            <a:off x="188556" y="533400"/>
            <a:ext cx="8767031"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248749" y="1752600"/>
            <a:ext cx="8646502" cy="45259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5" name="Content Placeholder 4"/>
          <p:cNvSpPr>
            <a:spLocks noGrp="1"/>
          </p:cNvSpPr>
          <p:nvPr/>
        </p:nvSpPr>
        <p:spPr bwMode="auto">
          <a:xfrm>
            <a:off x="68879" y="59094"/>
            <a:ext cx="9006254" cy="550881"/>
          </a:xfrm>
          <a:prstGeom prst="roundRect">
            <a:avLst/>
          </a:prstGeom>
          <a:solidFill>
            <a:schemeClr val="accent3">
              <a:lumMod val="40000"/>
              <a:lumOff val="60000"/>
            </a:schemeClr>
          </a:solidFill>
          <a:ln>
            <a:noFill/>
            <a:headEnd/>
            <a:tailEnd/>
          </a:ln>
        </p:spPr>
        <p:style>
          <a:lnRef idx="0">
            <a:schemeClr val="accent1"/>
          </a:lnRef>
          <a:fillRef idx="3">
            <a:schemeClr val="accent1"/>
          </a:fillRef>
          <a:effectRef idx="3">
            <a:schemeClr val="accent1"/>
          </a:effectRef>
          <a:fontRef idx="minor">
            <a:schemeClr val="lt1"/>
          </a:fontRef>
        </p:style>
        <p:txBody>
          <a:bodyPr vert="horz" wrap="square" lIns="84406" tIns="42203" rIns="84406" bIns="42203" numCol="1" anchor="ctr" anchorCtr="0" compatLnSpc="1">
            <a:prstTxWarp prst="textNoShape">
              <a:avLst/>
            </a:prstTxWarp>
          </a:bodyPr>
          <a:lstStyle>
            <a:lvl1pPr marL="365125" indent="-255588" algn="r" rtl="1" eaLnBrk="0" fontAlgn="base" hangingPunct="0">
              <a:spcBef>
                <a:spcPts val="400"/>
              </a:spcBef>
              <a:spcAft>
                <a:spcPct val="0"/>
              </a:spcAft>
              <a:buClr>
                <a:schemeClr val="accent1"/>
              </a:buClr>
              <a:buSzPct val="68000"/>
              <a:buFont typeface="Wingdings 3" pitchFamily="18" charset="2"/>
              <a:buChar char=""/>
              <a:defRPr sz="2700" kern="1200">
                <a:solidFill>
                  <a:schemeClr val="dk1"/>
                </a:solidFill>
                <a:latin typeface="+mn-lt"/>
                <a:ea typeface="+mn-ea"/>
                <a:cs typeface="+mn-cs"/>
              </a:defRPr>
            </a:lvl1pPr>
            <a:lvl2pPr marL="620713" indent="-228600" algn="r" rtl="1" eaLnBrk="0" fontAlgn="base" hangingPunct="0">
              <a:spcBef>
                <a:spcPts val="325"/>
              </a:spcBef>
              <a:spcAft>
                <a:spcPct val="0"/>
              </a:spcAft>
              <a:buClr>
                <a:schemeClr val="accent1"/>
              </a:buClr>
              <a:buFont typeface="Verdana" pitchFamily="34" charset="0"/>
              <a:buChar char="◦"/>
              <a:defRPr sz="2300" kern="1200">
                <a:solidFill>
                  <a:schemeClr val="dk1"/>
                </a:solidFill>
                <a:latin typeface="+mn-lt"/>
                <a:ea typeface="+mn-ea"/>
                <a:cs typeface="+mn-cs"/>
              </a:defRPr>
            </a:lvl2pPr>
            <a:lvl3pPr marL="858838" indent="-228600" algn="r" rtl="1" eaLnBrk="0" fontAlgn="base" hangingPunct="0">
              <a:spcBef>
                <a:spcPts val="350"/>
              </a:spcBef>
              <a:spcAft>
                <a:spcPct val="0"/>
              </a:spcAft>
              <a:buClr>
                <a:schemeClr val="accent2"/>
              </a:buClr>
              <a:buSzPct val="100000"/>
              <a:buFont typeface="Wingdings 2" pitchFamily="18" charset="2"/>
              <a:buChar char=""/>
              <a:defRPr sz="2100" kern="1200">
                <a:solidFill>
                  <a:schemeClr val="dk1"/>
                </a:solidFill>
                <a:latin typeface="+mn-lt"/>
                <a:ea typeface="+mn-ea"/>
                <a:cs typeface="+mn-cs"/>
              </a:defRPr>
            </a:lvl3pPr>
            <a:lvl4pPr marL="1143000" indent="-228600" algn="r" rtl="1" eaLnBrk="0" fontAlgn="base" hangingPunct="0">
              <a:spcBef>
                <a:spcPts val="350"/>
              </a:spcBef>
              <a:spcAft>
                <a:spcPct val="0"/>
              </a:spcAft>
              <a:buClr>
                <a:schemeClr val="accent2"/>
              </a:buClr>
              <a:buFont typeface="Wingdings 2" pitchFamily="18" charset="2"/>
              <a:buChar char=""/>
              <a:defRPr sz="1900" kern="1200">
                <a:solidFill>
                  <a:schemeClr val="dk1"/>
                </a:solidFill>
                <a:latin typeface="+mn-lt"/>
                <a:ea typeface="+mn-ea"/>
                <a:cs typeface="+mn-cs"/>
              </a:defRPr>
            </a:lvl4pPr>
            <a:lvl5pPr marL="1371600" indent="-228600" algn="r" rtl="1" eaLnBrk="0" fontAlgn="base" hangingPunct="0">
              <a:spcBef>
                <a:spcPts val="350"/>
              </a:spcBef>
              <a:spcAft>
                <a:spcPct val="0"/>
              </a:spcAft>
              <a:buClr>
                <a:schemeClr val="accent2"/>
              </a:buClr>
              <a:buFont typeface="Wingdings 2" pitchFamily="18" charset="2"/>
              <a:buChar char=""/>
              <a:defRPr kern="1200">
                <a:solidFill>
                  <a:schemeClr val="dk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258" indent="0" algn="ctr">
              <a:spcBef>
                <a:spcPts val="0"/>
              </a:spcBef>
              <a:spcAft>
                <a:spcPts val="0"/>
              </a:spcAft>
              <a:buClr>
                <a:srgbClr val="4F81BD"/>
              </a:buClr>
              <a:buFont typeface="Wingdings 3" pitchFamily="18" charset="2"/>
              <a:buNone/>
              <a:defRPr/>
            </a:pPr>
            <a:endParaRPr lang="en-US" sz="1385" dirty="0">
              <a:solidFill>
                <a:prstClr val="black"/>
              </a:solidFill>
              <a:ea typeface="Times New Roman" pitchFamily="18" charset="0"/>
            </a:endParaRPr>
          </a:p>
        </p:txBody>
      </p:sp>
      <p:pic>
        <p:nvPicPr>
          <p:cNvPr id="6" name="Picture 7"/>
          <p:cNvPicPr>
            <a:picLocks noChangeAspect="1" noChangeArrowheads="1"/>
          </p:cNvPicPr>
          <p:nvPr/>
        </p:nvPicPr>
        <p:blipFill>
          <a:blip r:embed="rId15" cstate="print"/>
          <a:srcRect/>
          <a:stretch>
            <a:fillRect/>
          </a:stretch>
        </p:blipFill>
        <p:spPr bwMode="auto">
          <a:xfrm>
            <a:off x="70339" y="103204"/>
            <a:ext cx="361950" cy="506396"/>
          </a:xfrm>
          <a:prstGeom prst="rect">
            <a:avLst/>
          </a:prstGeom>
          <a:noFill/>
          <a:ln w="9525">
            <a:noFill/>
            <a:miter lim="800000"/>
            <a:headEnd/>
            <a:tailEnd/>
          </a:ln>
        </p:spPr>
      </p:pic>
      <p:sp>
        <p:nvSpPr>
          <p:cNvPr id="3" name="Slide Number Placeholder 2"/>
          <p:cNvSpPr>
            <a:spLocks noGrp="1"/>
          </p:cNvSpPr>
          <p:nvPr>
            <p:ph type="sldNum" sz="quarter" idx="4"/>
          </p:nvPr>
        </p:nvSpPr>
        <p:spPr>
          <a:xfrm>
            <a:off x="6869723" y="6493250"/>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B5507664-AD1A-4593-8E58-A7318653A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659671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Lst>
  <p:timing>
    <p:tnLst>
      <p:par>
        <p:cTn id="1" dur="indefinite" restart="never" nodeType="tmRoot"/>
      </p:par>
    </p:tnLst>
  </p:timing>
  <p:txStyles>
    <p:titleStyle>
      <a:lvl1pPr algn="justLow" rtl="1" eaLnBrk="1" latinLnBrk="0" hangingPunct="1">
        <a:spcBef>
          <a:spcPct val="0"/>
        </a:spcBef>
        <a:buNone/>
        <a:defRPr kumimoji="0" sz="3785"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37633" indent="-236343" algn="justLow" rtl="1" eaLnBrk="1" latinLnBrk="0" hangingPunct="1">
        <a:spcBef>
          <a:spcPts val="369"/>
        </a:spcBef>
        <a:spcAft>
          <a:spcPts val="0"/>
        </a:spcAft>
        <a:buClr>
          <a:schemeClr val="accent1"/>
        </a:buClr>
        <a:buSzPct val="68000"/>
        <a:buFont typeface="Wingdings 3"/>
        <a:buChar char=""/>
        <a:defRPr kumimoji="0" sz="2492" kern="1200">
          <a:solidFill>
            <a:schemeClr val="tx1"/>
          </a:solidFill>
          <a:latin typeface="+mn-lt"/>
          <a:ea typeface="+mn-ea"/>
          <a:cs typeface="+mn-cs"/>
        </a:defRPr>
      </a:lvl1pPr>
      <a:lvl2pPr marL="573976" indent="-211021" algn="justLow" rtl="1" eaLnBrk="1" latinLnBrk="0" hangingPunct="1">
        <a:spcBef>
          <a:spcPts val="299"/>
        </a:spcBef>
        <a:buClr>
          <a:schemeClr val="accent1"/>
        </a:buClr>
        <a:buFont typeface="Verdana"/>
        <a:buChar char="◦"/>
        <a:defRPr kumimoji="0" sz="2123" kern="1200">
          <a:solidFill>
            <a:schemeClr val="tx1"/>
          </a:solidFill>
          <a:latin typeface="+mn-lt"/>
          <a:ea typeface="+mn-ea"/>
          <a:cs typeface="+mn-cs"/>
        </a:defRPr>
      </a:lvl2pPr>
      <a:lvl3pPr marL="793438" indent="-211021" algn="justLow" rtl="1" eaLnBrk="1" latinLnBrk="0" hangingPunct="1">
        <a:spcBef>
          <a:spcPts val="323"/>
        </a:spcBef>
        <a:buClr>
          <a:schemeClr val="accent2"/>
        </a:buClr>
        <a:buSzPct val="100000"/>
        <a:buFont typeface="Wingdings 2"/>
        <a:buChar char=""/>
        <a:defRPr kumimoji="0" sz="1939" kern="1200">
          <a:solidFill>
            <a:schemeClr val="tx1"/>
          </a:solidFill>
          <a:latin typeface="+mn-lt"/>
          <a:ea typeface="+mn-ea"/>
          <a:cs typeface="+mn-cs"/>
        </a:defRPr>
      </a:lvl3pPr>
      <a:lvl4pPr marL="1055103" indent="-211021" algn="justLow" rtl="1" eaLnBrk="1" latinLnBrk="0" hangingPunct="1">
        <a:spcBef>
          <a:spcPts val="323"/>
        </a:spcBef>
        <a:buClr>
          <a:schemeClr val="accent2"/>
        </a:buClr>
        <a:buFont typeface="Wingdings 2"/>
        <a:buChar char=""/>
        <a:defRPr kumimoji="0" sz="1754" kern="1200">
          <a:solidFill>
            <a:schemeClr val="tx1"/>
          </a:solidFill>
          <a:latin typeface="+mn-lt"/>
          <a:ea typeface="+mn-ea"/>
          <a:cs typeface="+mn-cs"/>
        </a:defRPr>
      </a:lvl4pPr>
      <a:lvl5pPr marL="1266124" indent="-211021" algn="justLow" rtl="1" eaLnBrk="1" latinLnBrk="0" hangingPunct="1">
        <a:spcBef>
          <a:spcPts val="323"/>
        </a:spcBef>
        <a:buClr>
          <a:schemeClr val="accent2"/>
        </a:buClr>
        <a:buFont typeface="Wingdings 2"/>
        <a:buChar char=""/>
        <a:defRPr kumimoji="0" sz="1662" kern="1200">
          <a:solidFill>
            <a:schemeClr val="tx1"/>
          </a:solidFill>
          <a:latin typeface="+mn-lt"/>
          <a:ea typeface="+mn-ea"/>
          <a:cs typeface="+mn-cs"/>
        </a:defRPr>
      </a:lvl5pPr>
      <a:lvl6pPr marL="1477145" indent="-211021" algn="l" rtl="0" eaLnBrk="1" latinLnBrk="0" hangingPunct="1">
        <a:spcBef>
          <a:spcPts val="323"/>
        </a:spcBef>
        <a:buClr>
          <a:schemeClr val="accent3"/>
        </a:buClr>
        <a:buFont typeface="Wingdings 2"/>
        <a:buChar char=""/>
        <a:defRPr kumimoji="0" sz="1662" kern="1200">
          <a:solidFill>
            <a:schemeClr val="tx1"/>
          </a:solidFill>
          <a:latin typeface="+mn-lt"/>
          <a:ea typeface="+mn-ea"/>
          <a:cs typeface="+mn-cs"/>
        </a:defRPr>
      </a:lvl6pPr>
      <a:lvl7pPr marL="1688165" indent="-211021" algn="l" rtl="0" eaLnBrk="1" latinLnBrk="0" hangingPunct="1">
        <a:spcBef>
          <a:spcPts val="323"/>
        </a:spcBef>
        <a:buClr>
          <a:schemeClr val="accent3"/>
        </a:buClr>
        <a:buFont typeface="Wingdings 2"/>
        <a:buChar char=""/>
        <a:defRPr kumimoji="0" sz="1477" kern="1200">
          <a:solidFill>
            <a:schemeClr val="tx1"/>
          </a:solidFill>
          <a:latin typeface="+mn-lt"/>
          <a:ea typeface="+mn-ea"/>
          <a:cs typeface="+mn-cs"/>
        </a:defRPr>
      </a:lvl7pPr>
      <a:lvl8pPr marL="1899186" indent="-211021" algn="l" rtl="0" eaLnBrk="1" latinLnBrk="0" hangingPunct="1">
        <a:spcBef>
          <a:spcPts val="323"/>
        </a:spcBef>
        <a:buClr>
          <a:schemeClr val="accent3"/>
        </a:buClr>
        <a:buFont typeface="Wingdings 2"/>
        <a:buChar char=""/>
        <a:defRPr kumimoji="0" sz="1477" kern="1200">
          <a:solidFill>
            <a:schemeClr val="tx1"/>
          </a:solidFill>
          <a:latin typeface="+mn-lt"/>
          <a:ea typeface="+mn-ea"/>
          <a:cs typeface="+mn-cs"/>
        </a:defRPr>
      </a:lvl8pPr>
      <a:lvl9pPr marL="2110207" indent="-211021" algn="l" rtl="0" eaLnBrk="1" latinLnBrk="0" hangingPunct="1">
        <a:spcBef>
          <a:spcPts val="323"/>
        </a:spcBef>
        <a:buClr>
          <a:schemeClr val="accent3"/>
        </a:buClr>
        <a:buFont typeface="Wingdings 2"/>
        <a:buChar char=""/>
        <a:defRPr kumimoji="0" sz="1477"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22041" algn="l" rtl="0" eaLnBrk="1" latinLnBrk="0" hangingPunct="1">
        <a:defRPr kumimoji="0" kern="1200">
          <a:solidFill>
            <a:schemeClr val="tx1"/>
          </a:solidFill>
          <a:latin typeface="+mn-lt"/>
          <a:ea typeface="+mn-ea"/>
          <a:cs typeface="+mn-cs"/>
        </a:defRPr>
      </a:lvl2pPr>
      <a:lvl3pPr marL="844083" algn="l" rtl="0" eaLnBrk="1" latinLnBrk="0" hangingPunct="1">
        <a:defRPr kumimoji="0" kern="1200">
          <a:solidFill>
            <a:schemeClr val="tx1"/>
          </a:solidFill>
          <a:latin typeface="+mn-lt"/>
          <a:ea typeface="+mn-ea"/>
          <a:cs typeface="+mn-cs"/>
        </a:defRPr>
      </a:lvl3pPr>
      <a:lvl4pPr marL="1266124" algn="l" rtl="0" eaLnBrk="1" latinLnBrk="0" hangingPunct="1">
        <a:defRPr kumimoji="0" kern="1200">
          <a:solidFill>
            <a:schemeClr val="tx1"/>
          </a:solidFill>
          <a:latin typeface="+mn-lt"/>
          <a:ea typeface="+mn-ea"/>
          <a:cs typeface="+mn-cs"/>
        </a:defRPr>
      </a:lvl4pPr>
      <a:lvl5pPr marL="1688165" algn="l" rtl="0" eaLnBrk="1" latinLnBrk="0" hangingPunct="1">
        <a:defRPr kumimoji="0" kern="1200">
          <a:solidFill>
            <a:schemeClr val="tx1"/>
          </a:solidFill>
          <a:latin typeface="+mn-lt"/>
          <a:ea typeface="+mn-ea"/>
          <a:cs typeface="+mn-cs"/>
        </a:defRPr>
      </a:lvl5pPr>
      <a:lvl6pPr marL="2110207" algn="l" rtl="0" eaLnBrk="1" latinLnBrk="0" hangingPunct="1">
        <a:defRPr kumimoji="0" kern="1200">
          <a:solidFill>
            <a:schemeClr val="tx1"/>
          </a:solidFill>
          <a:latin typeface="+mn-lt"/>
          <a:ea typeface="+mn-ea"/>
          <a:cs typeface="+mn-cs"/>
        </a:defRPr>
      </a:lvl6pPr>
      <a:lvl7pPr marL="2532248" algn="l" rtl="0" eaLnBrk="1" latinLnBrk="0" hangingPunct="1">
        <a:defRPr kumimoji="0" kern="1200">
          <a:solidFill>
            <a:schemeClr val="tx1"/>
          </a:solidFill>
          <a:latin typeface="+mn-lt"/>
          <a:ea typeface="+mn-ea"/>
          <a:cs typeface="+mn-cs"/>
        </a:defRPr>
      </a:lvl7pPr>
      <a:lvl8pPr marL="2954289" algn="l" rtl="0" eaLnBrk="1" latinLnBrk="0" hangingPunct="1">
        <a:defRPr kumimoji="0" kern="1200">
          <a:solidFill>
            <a:schemeClr val="tx1"/>
          </a:solidFill>
          <a:latin typeface="+mn-lt"/>
          <a:ea typeface="+mn-ea"/>
          <a:cs typeface="+mn-cs"/>
        </a:defRPr>
      </a:lvl8pPr>
      <a:lvl9pPr marL="3376331"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4"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84406" tIns="42203" rIns="84406" bIns="42203" anchor="t" compatLnSpc="1"/>
          <a:lstStyle/>
          <a:p>
            <a:pPr algn="r" rtl="1"/>
            <a:endParaRPr lang="en-US" sz="1662">
              <a:solidFill>
                <a:prstClr val="black"/>
              </a:solidFill>
            </a:endParaRPr>
          </a:p>
        </p:txBody>
      </p:sp>
      <p:sp>
        <p:nvSpPr>
          <p:cNvPr id="12" name="Freeform 11"/>
          <p:cNvSpPr>
            <a:spLocks/>
          </p:cNvSpPr>
          <p:nvPr/>
        </p:nvSpPr>
        <p:spPr bwMode="auto">
          <a:xfrm>
            <a:off x="485750"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84406" tIns="42203" rIns="84406" bIns="42203" anchor="t" compatLnSpc="1"/>
          <a:lstStyle/>
          <a:p>
            <a:pPr algn="r" rtl="1"/>
            <a:endParaRPr lang="en-US" sz="1662">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84406" tIns="42203" rIns="84406" bIns="42203" anchor="ctr" compatLnSpc="1"/>
          <a:lstStyle/>
          <a:p>
            <a:pPr algn="ctr" rtl="1"/>
            <a:endParaRPr lang="en-US" sz="1662">
              <a:solidFill>
                <a:prstClr val="white"/>
              </a:solidFill>
            </a:endParaRPr>
          </a:p>
        </p:txBody>
      </p:sp>
      <p:cxnSp>
        <p:nvCxnSpPr>
          <p:cNvPr id="15" name="Straight Connector 14"/>
          <p:cNvCxnSpPr/>
          <p:nvPr/>
        </p:nvCxnSpPr>
        <p:spPr>
          <a:xfrm>
            <a:off x="-9219" y="5788106"/>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225930" y="274638"/>
            <a:ext cx="8666550" cy="490066"/>
          </a:xfrm>
          <a:prstGeom prst="rect">
            <a:avLst/>
          </a:prstGeom>
        </p:spPr>
        <p:txBody>
          <a:bodyPr vert="horz" anchor="ctr">
            <a:normAutofit/>
            <a:scene3d>
              <a:camera prst="orthographicFront"/>
              <a:lightRig rig="soft" dir="t"/>
            </a:scene3d>
            <a:sp3d prstMaterial="softEdge">
              <a:bevelT w="25400" h="25400"/>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225930" y="764710"/>
            <a:ext cx="8666550" cy="5565225"/>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923">
                <a:solidFill>
                  <a:schemeClr val="tx1"/>
                </a:solidFill>
              </a:defRPr>
            </a:lvl1pPr>
            <a:extLst/>
          </a:lstStyle>
          <a:p>
            <a:pPr rtl="1"/>
            <a:fld id="{C219C4B7-1535-4F13-BA30-A96986217088}" type="datetime8">
              <a:rPr lang="fa-IR" smtClean="0">
                <a:solidFill>
                  <a:prstClr val="black"/>
                </a:solidFill>
              </a:rPr>
              <a:pPr rtl="1"/>
              <a:t>30 اُكتبر 17</a:t>
            </a:fld>
            <a:endParaRPr lang="fa-IR">
              <a:solidFill>
                <a:prstClr val="black"/>
              </a:solidFill>
            </a:endParaRPr>
          </a:p>
        </p:txBody>
      </p:sp>
      <p:sp>
        <p:nvSpPr>
          <p:cNvPr id="22" name="Footer Placeholder 21"/>
          <p:cNvSpPr>
            <a:spLocks noGrp="1"/>
          </p:cNvSpPr>
          <p:nvPr>
            <p:ph type="ftr" sz="quarter" idx="3"/>
          </p:nvPr>
        </p:nvSpPr>
        <p:spPr>
          <a:xfrm>
            <a:off x="4380083" y="6408312"/>
            <a:ext cx="2350681" cy="365125"/>
          </a:xfrm>
          <a:prstGeom prst="rect">
            <a:avLst/>
          </a:prstGeom>
        </p:spPr>
        <p:txBody>
          <a:bodyPr vert="horz" anchor="b"/>
          <a:lstStyle>
            <a:lvl1pPr algn="r" eaLnBrk="1" latinLnBrk="0" hangingPunct="1">
              <a:defRPr kumimoji="0" sz="923">
                <a:solidFill>
                  <a:schemeClr val="tx1"/>
                </a:solidFill>
              </a:defRPr>
            </a:lvl1pPr>
            <a:extLst/>
          </a:lstStyle>
          <a:p>
            <a:pPr rtl="1"/>
            <a:endParaRPr lang="fa-IR">
              <a:solidFill>
                <a:prstClr val="black"/>
              </a:solidFill>
            </a:endParaRPr>
          </a:p>
        </p:txBody>
      </p:sp>
      <p:sp>
        <p:nvSpPr>
          <p:cNvPr id="18" name="Slide Number Placeholder 17"/>
          <p:cNvSpPr>
            <a:spLocks noGrp="1"/>
          </p:cNvSpPr>
          <p:nvPr>
            <p:ph type="sldNum" sz="quarter" idx="4"/>
          </p:nvPr>
        </p:nvSpPr>
        <p:spPr>
          <a:xfrm>
            <a:off x="8647272" y="6408312"/>
            <a:ext cx="365760" cy="365125"/>
          </a:xfrm>
          <a:prstGeom prst="rect">
            <a:avLst/>
          </a:prstGeom>
        </p:spPr>
        <p:txBody>
          <a:bodyPr vert="horz" anchor="b"/>
          <a:lstStyle>
            <a:lvl1pPr algn="r" eaLnBrk="1" latinLnBrk="0" hangingPunct="1">
              <a:defRPr kumimoji="0" sz="923" b="0">
                <a:solidFill>
                  <a:schemeClr val="tx1"/>
                </a:solidFill>
              </a:defRPr>
            </a:lvl1pPr>
            <a:extLst/>
          </a:lstStyle>
          <a:p>
            <a:pPr rtl="1"/>
            <a:fld id="{36ED9FA4-3A4C-4386-AF04-0F30519999F3}" type="slidenum">
              <a:rPr lang="fa-IR" smtClean="0">
                <a:solidFill>
                  <a:prstClr val="black"/>
                </a:solidFill>
              </a:rPr>
              <a:pPr rtl="1"/>
              <a:t>‹#›</a:t>
            </a:fld>
            <a:endParaRPr lang="fa-IR">
              <a:solidFill>
                <a:prstClr val="black"/>
              </a:solidFill>
            </a:endParaRPr>
          </a:p>
        </p:txBody>
      </p:sp>
      <p:pic>
        <p:nvPicPr>
          <p:cNvPr id="2" name="Picture 1"/>
          <p:cNvPicPr>
            <a:picLocks noChangeAspect="1"/>
          </p:cNvPicPr>
          <p:nvPr/>
        </p:nvPicPr>
        <p:blipFill>
          <a:blip r:embed="rId14" cstate="print">
            <a:lum bright="70000" contrast="-70000"/>
            <a:extLst>
              <a:ext uri="{BEBA8EAE-BF5A-486C-A8C5-ECC9F3942E4B}">
                <a14:imgProps xmlns:a14="http://schemas.microsoft.com/office/drawing/2010/main">
                  <a14:imgLayer r:embed="rId15">
                    <a14:imgEffect>
                      <a14:backgroundRemoval t="1941" b="94785" l="9949" r="89966">
                        <a14:foregroundMark x1="44683" y1="36446" x2="44683" y2="36446"/>
                        <a14:foregroundMark x1="45883" y1="44391" x2="45883" y2="44391"/>
                        <a14:foregroundMark x1="43396" y1="45421" x2="43396" y2="45421"/>
                        <a14:foregroundMark x1="40051" y1="47787" x2="40051" y2="47787"/>
                        <a14:foregroundMark x1="36792" y1="51001" x2="36792" y2="51001"/>
                        <a14:foregroundMark x1="40738" y1="53608" x2="40738" y2="53608"/>
                        <a14:foregroundMark x1="31732" y1="56034" x2="31732" y2="56034"/>
                        <a14:foregroundMark x1="42110" y1="56337" x2="42110" y2="56337"/>
                        <a14:foregroundMark x1="45540" y1="58945" x2="45883" y2="59066"/>
                        <a14:foregroundMark x1="49743" y1="60885" x2="49743" y2="60885"/>
                        <a14:foregroundMark x1="54889" y1="58702" x2="54889" y2="58702"/>
                        <a14:foregroundMark x1="58062" y1="56883" x2="58062" y2="56883"/>
                        <a14:foregroundMark x1="59434" y1="53851" x2="59434" y2="53851"/>
                        <a14:foregroundMark x1="64322" y1="51001" x2="64322" y2="51001"/>
                        <a14:foregroundMark x1="59177" y1="48272" x2="59177" y2="48272"/>
                        <a14:foregroundMark x1="57633" y1="45482" x2="57633" y2="45482"/>
                        <a14:foregroundMark x1="53259" y1="43481" x2="53259" y2="43481"/>
                        <a14:foregroundMark x1="50343" y1="42389" x2="50343" y2="42389"/>
                        <a14:foregroundMark x1="68954" y1="56701" x2="68954" y2="56701"/>
                        <a14:foregroundMark x1="55403" y1="69012" x2="55403" y2="69012"/>
                        <a14:foregroundMark x1="51630" y1="67253" x2="51630" y2="67253"/>
                        <a14:foregroundMark x1="46741" y1="66828" x2="46741" y2="66828"/>
                        <a14:foregroundMark x1="42710" y1="67010" x2="42710" y2="67010"/>
                        <a14:foregroundMark x1="60978" y1="80412" x2="60978" y2="80412"/>
                        <a14:foregroundMark x1="52316" y1="78290" x2="52316" y2="78290"/>
                        <a14:foregroundMark x1="69897" y1="81261" x2="69897" y2="81261"/>
                        <a14:foregroundMark x1="66123" y1="81625" x2="66123" y2="81625"/>
                        <a14:foregroundMark x1="70326" y1="74773" x2="70326" y2="74773"/>
                        <a14:foregroundMark x1="71355" y1="72529" x2="71355" y2="72529"/>
                        <a14:foregroundMark x1="81046" y1="76046" x2="81046" y2="76046"/>
                        <a14:foregroundMark x1="76072" y1="74773" x2="76072" y2="74773"/>
                        <a14:foregroundMark x1="85678" y1="81807" x2="85678" y2="81807"/>
                        <a14:foregroundMark x1="81389" y1="81079" x2="81389" y2="81079"/>
                        <a14:foregroundMark x1="60978" y1="86598" x2="60978" y2="86598"/>
                        <a14:foregroundMark x1="40395" y1="83566" x2="40395" y2="83566"/>
                        <a14:foregroundMark x1="45883" y1="80776" x2="45883" y2="80776"/>
                        <a14:foregroundMark x1="34991" y1="79260" x2="34991" y2="79260"/>
                        <a14:foregroundMark x1="35592" y1="81989" x2="35592" y2="81989"/>
                        <a14:foregroundMark x1="29503" y1="87022" x2="29503" y2="87022"/>
                        <a14:foregroundMark x1="29074" y1="89266" x2="29074" y2="89266"/>
                        <a14:foregroundMark x1="23156" y1="85506" x2="23156" y2="85506"/>
                        <a14:foregroundMark x1="17496" y1="81686" x2="17496" y2="81686"/>
                        <a14:foregroundMark x1="14751" y1="78472" x2="14751" y2="78472"/>
                        <a14:foregroundMark x1="15780" y1="74833" x2="15780" y2="74833"/>
                        <a14:foregroundMark x1="18611" y1="74833" x2="18611" y2="74833"/>
                        <a14:foregroundMark x1="12264" y1="74955" x2="12264" y2="74955"/>
                        <a14:foregroundMark x1="51544" y1="85810" x2="51544" y2="85810"/>
                        <a14:foregroundMark x1="29331" y1="88114" x2="29331" y2="88114"/>
                        <a14:foregroundMark x1="29331" y1="90055" x2="29331" y2="90055"/>
                        <a14:foregroundMark x1="18525" y1="75985" x2="18525" y2="75985"/>
                        <a14:foregroundMark x1="12436" y1="75743" x2="12436" y2="75743"/>
                        <a14:foregroundMark x1="18954" y1="77198" x2="18954" y2="77198"/>
                        <a14:foregroundMark x1="13379" y1="73257" x2="13379" y2="73257"/>
                        <a14:foregroundMark x1="17753" y1="73438" x2="17753" y2="73438"/>
                        <a14:foregroundMark x1="14837" y1="75925" x2="14837" y2="75925"/>
                        <a14:foregroundMark x1="14322" y1="76592" x2="14322" y2="76592"/>
                        <a14:foregroundMark x1="17839" y1="76653" x2="17839" y2="76653"/>
                        <a14:backgroundMark x1="56861" y1="67556" x2="56861" y2="67556"/>
                        <a14:backgroundMark x1="63379" y1="79260" x2="63379" y2="79260"/>
                        <a14:backgroundMark x1="71355" y1="82353" x2="71355" y2="82353"/>
                        <a14:backgroundMark x1="65180" y1="83566" x2="65180" y2="83566"/>
                        <a14:backgroundMark x1="71441" y1="73681" x2="71441" y2="73681"/>
                        <a14:backgroundMark x1="29074" y1="91389" x2="29074" y2="91389"/>
                        <a14:backgroundMark x1="61664" y1="20982" x2="61664" y2="20982"/>
                        <a14:backgroundMark x1="64408" y1="33657" x2="64408" y2="33657"/>
                        <a14:backgroundMark x1="64837" y1="68284" x2="64837" y2="68284"/>
                        <a14:backgroundMark x1="35763" y1="71801" x2="35763" y2="71801"/>
                        <a14:backgroundMark x1="49400" y1="15039" x2="49057" y2="22741"/>
                        <a14:backgroundMark x1="16552" y1="77138" x2="16552" y2="77138"/>
                        <a14:backgroundMark x1="16381" y1="73135" x2="17925" y2="74591"/>
                        <a14:backgroundMark x1="16295" y1="76471" x2="17410" y2="75500"/>
                        <a14:backgroundMark x1="52659" y1="66525" x2="52659" y2="66525"/>
                        <a14:backgroundMark x1="59949" y1="46574" x2="55575" y2="48514"/>
                        <a14:backgroundMark x1="33877" y1="64463" x2="36192" y2="62280"/>
                        <a14:backgroundMark x1="52058" y1="43784" x2="52058" y2="43784"/>
                      </a14:backgroundRemoval>
                    </a14:imgEffect>
                  </a14:imgLayer>
                </a14:imgProps>
              </a:ext>
              <a:ext uri="{28A0092B-C50C-407E-A947-70E740481C1C}">
                <a14:useLocalDpi xmlns:a14="http://schemas.microsoft.com/office/drawing/2010/main" val="0"/>
              </a:ext>
            </a:extLst>
          </a:blip>
          <a:stretch>
            <a:fillRect/>
          </a:stretch>
        </p:blipFill>
        <p:spPr>
          <a:xfrm>
            <a:off x="226114" y="6089954"/>
            <a:ext cx="519573" cy="734882"/>
          </a:xfrm>
          <a:prstGeom prst="rect">
            <a:avLst/>
          </a:prstGeom>
        </p:spPr>
      </p:pic>
    </p:spTree>
    <p:extLst>
      <p:ext uri="{BB962C8B-B14F-4D97-AF65-F5344CB8AC3E}">
        <p14:creationId xmlns:p14="http://schemas.microsoft.com/office/powerpoint/2010/main" val="17239331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iming>
    <p:tnLst>
      <p:par>
        <p:cTn id="1" dur="indefinite" restart="never" nodeType="tmRoot"/>
      </p:par>
    </p:tnLst>
  </p:timing>
  <p:hf hdr="0" ftr="0" dt="0"/>
  <p:txStyles>
    <p:titleStyle>
      <a:lvl1pPr algn="ctr" rtl="1" eaLnBrk="1" latinLnBrk="0" hangingPunct="1">
        <a:spcBef>
          <a:spcPct val="0"/>
        </a:spcBef>
        <a:buNone/>
        <a:defRPr kumimoji="0" sz="3785" b="1" kern="1200">
          <a:solidFill>
            <a:srgbClr val="800000"/>
          </a:solidFill>
          <a:effectLst>
            <a:outerShdw blurRad="31750" dist="25400" dir="5400000" algn="tl" rotWithShape="0">
              <a:srgbClr val="000000">
                <a:alpha val="25000"/>
              </a:srgbClr>
            </a:outerShdw>
          </a:effectLst>
          <a:latin typeface="+mj-lt"/>
          <a:ea typeface="+mj-ea"/>
          <a:cs typeface="+mj-cs"/>
        </a:defRPr>
      </a:lvl1pPr>
      <a:extLst/>
    </p:titleStyle>
    <p:bodyStyle>
      <a:lvl1pPr marL="337633" indent="-236343" algn="just" rtl="1" eaLnBrk="1" latinLnBrk="0" hangingPunct="1">
        <a:spcBef>
          <a:spcPts val="369"/>
        </a:spcBef>
        <a:spcAft>
          <a:spcPts val="0"/>
        </a:spcAft>
        <a:buClr>
          <a:schemeClr val="accent1"/>
        </a:buClr>
        <a:buSzPct val="68000"/>
        <a:buFont typeface="Wingdings 3"/>
        <a:buChar char=""/>
        <a:defRPr kumimoji="0" sz="2492" kern="1200">
          <a:solidFill>
            <a:schemeClr val="tx1"/>
          </a:solidFill>
          <a:latin typeface="+mn-lt"/>
          <a:ea typeface="+mn-ea"/>
          <a:cs typeface="+mn-cs"/>
        </a:defRPr>
      </a:lvl1pPr>
      <a:lvl2pPr marL="573976" indent="-211021" algn="just" rtl="1" eaLnBrk="1" latinLnBrk="0" hangingPunct="1">
        <a:spcBef>
          <a:spcPts val="299"/>
        </a:spcBef>
        <a:buClr>
          <a:schemeClr val="accent1"/>
        </a:buClr>
        <a:buFont typeface="Verdana"/>
        <a:buChar char="◦"/>
        <a:defRPr kumimoji="0" sz="2123" kern="1200">
          <a:solidFill>
            <a:schemeClr val="tx1"/>
          </a:solidFill>
          <a:latin typeface="+mn-lt"/>
          <a:ea typeface="+mn-ea"/>
          <a:cs typeface="+mn-cs"/>
        </a:defRPr>
      </a:lvl2pPr>
      <a:lvl3pPr marL="793438" indent="-211021" algn="just" rtl="1" eaLnBrk="1" latinLnBrk="0" hangingPunct="1">
        <a:spcBef>
          <a:spcPts val="323"/>
        </a:spcBef>
        <a:buClr>
          <a:schemeClr val="accent2"/>
        </a:buClr>
        <a:buSzPct val="100000"/>
        <a:buFont typeface="Wingdings 2"/>
        <a:buChar char=""/>
        <a:defRPr kumimoji="0" sz="1939" kern="1200">
          <a:solidFill>
            <a:schemeClr val="tx1"/>
          </a:solidFill>
          <a:latin typeface="+mn-lt"/>
          <a:ea typeface="+mn-ea"/>
          <a:cs typeface="+mn-cs"/>
        </a:defRPr>
      </a:lvl3pPr>
      <a:lvl4pPr marL="1055103" indent="-211021" algn="just" rtl="1" eaLnBrk="1" latinLnBrk="0" hangingPunct="1">
        <a:spcBef>
          <a:spcPts val="323"/>
        </a:spcBef>
        <a:buClr>
          <a:schemeClr val="accent2"/>
        </a:buClr>
        <a:buFont typeface="Wingdings 2"/>
        <a:buChar char=""/>
        <a:defRPr kumimoji="0" sz="1754" kern="1200">
          <a:solidFill>
            <a:schemeClr val="tx1"/>
          </a:solidFill>
          <a:latin typeface="+mn-lt"/>
          <a:ea typeface="+mn-ea"/>
          <a:cs typeface="+mn-cs"/>
        </a:defRPr>
      </a:lvl4pPr>
      <a:lvl5pPr marL="1266124" indent="-211021" algn="just" rtl="1" eaLnBrk="1" latinLnBrk="0" hangingPunct="1">
        <a:spcBef>
          <a:spcPts val="323"/>
        </a:spcBef>
        <a:buClr>
          <a:schemeClr val="accent2"/>
        </a:buClr>
        <a:buFont typeface="Wingdings 2"/>
        <a:buChar char=""/>
        <a:defRPr kumimoji="0" sz="1662" kern="1200">
          <a:solidFill>
            <a:schemeClr val="tx1"/>
          </a:solidFill>
          <a:latin typeface="+mn-lt"/>
          <a:ea typeface="+mn-ea"/>
          <a:cs typeface="+mn-cs"/>
        </a:defRPr>
      </a:lvl5pPr>
      <a:lvl6pPr marL="1477145" indent="-211021" algn="r" rtl="1" eaLnBrk="1" latinLnBrk="0" hangingPunct="1">
        <a:spcBef>
          <a:spcPts val="323"/>
        </a:spcBef>
        <a:buClr>
          <a:schemeClr val="accent3"/>
        </a:buClr>
        <a:buFont typeface="Wingdings 2"/>
        <a:buChar char=""/>
        <a:defRPr kumimoji="0" sz="1662" kern="1200">
          <a:solidFill>
            <a:schemeClr val="tx1"/>
          </a:solidFill>
          <a:latin typeface="+mn-lt"/>
          <a:ea typeface="+mn-ea"/>
          <a:cs typeface="+mn-cs"/>
        </a:defRPr>
      </a:lvl6pPr>
      <a:lvl7pPr marL="1688165" indent="-211021" algn="r" rtl="1" eaLnBrk="1" latinLnBrk="0" hangingPunct="1">
        <a:spcBef>
          <a:spcPts val="323"/>
        </a:spcBef>
        <a:buClr>
          <a:schemeClr val="accent3"/>
        </a:buClr>
        <a:buFont typeface="Wingdings 2"/>
        <a:buChar char=""/>
        <a:defRPr kumimoji="0" sz="1477" kern="1200">
          <a:solidFill>
            <a:schemeClr val="tx1"/>
          </a:solidFill>
          <a:latin typeface="+mn-lt"/>
          <a:ea typeface="+mn-ea"/>
          <a:cs typeface="+mn-cs"/>
        </a:defRPr>
      </a:lvl7pPr>
      <a:lvl8pPr marL="1899186" indent="-211021" algn="r" rtl="1" eaLnBrk="1" latinLnBrk="0" hangingPunct="1">
        <a:spcBef>
          <a:spcPts val="323"/>
        </a:spcBef>
        <a:buClr>
          <a:schemeClr val="accent3"/>
        </a:buClr>
        <a:buFont typeface="Wingdings 2"/>
        <a:buChar char=""/>
        <a:defRPr kumimoji="0" sz="1477" kern="1200">
          <a:solidFill>
            <a:schemeClr val="tx1"/>
          </a:solidFill>
          <a:latin typeface="+mn-lt"/>
          <a:ea typeface="+mn-ea"/>
          <a:cs typeface="+mn-cs"/>
        </a:defRPr>
      </a:lvl8pPr>
      <a:lvl9pPr marL="2110207" indent="-211021" algn="r" rtl="1" eaLnBrk="1" latinLnBrk="0" hangingPunct="1">
        <a:spcBef>
          <a:spcPts val="323"/>
        </a:spcBef>
        <a:buClr>
          <a:schemeClr val="accent3"/>
        </a:buClr>
        <a:buFont typeface="Wingdings 2"/>
        <a:buChar char=""/>
        <a:defRPr kumimoji="0" sz="1477"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22041" algn="r" rtl="1" eaLnBrk="1" latinLnBrk="0" hangingPunct="1">
        <a:defRPr kumimoji="0" kern="1200">
          <a:solidFill>
            <a:schemeClr val="tx1"/>
          </a:solidFill>
          <a:latin typeface="+mn-lt"/>
          <a:ea typeface="+mn-ea"/>
          <a:cs typeface="+mn-cs"/>
        </a:defRPr>
      </a:lvl2pPr>
      <a:lvl3pPr marL="844083" algn="r" rtl="1" eaLnBrk="1" latinLnBrk="0" hangingPunct="1">
        <a:defRPr kumimoji="0" kern="1200">
          <a:solidFill>
            <a:schemeClr val="tx1"/>
          </a:solidFill>
          <a:latin typeface="+mn-lt"/>
          <a:ea typeface="+mn-ea"/>
          <a:cs typeface="+mn-cs"/>
        </a:defRPr>
      </a:lvl3pPr>
      <a:lvl4pPr marL="1266124" algn="r" rtl="1" eaLnBrk="1" latinLnBrk="0" hangingPunct="1">
        <a:defRPr kumimoji="0" kern="1200">
          <a:solidFill>
            <a:schemeClr val="tx1"/>
          </a:solidFill>
          <a:latin typeface="+mn-lt"/>
          <a:ea typeface="+mn-ea"/>
          <a:cs typeface="+mn-cs"/>
        </a:defRPr>
      </a:lvl4pPr>
      <a:lvl5pPr marL="1688165" algn="r" rtl="1" eaLnBrk="1" latinLnBrk="0" hangingPunct="1">
        <a:defRPr kumimoji="0" kern="1200">
          <a:solidFill>
            <a:schemeClr val="tx1"/>
          </a:solidFill>
          <a:latin typeface="+mn-lt"/>
          <a:ea typeface="+mn-ea"/>
          <a:cs typeface="+mn-cs"/>
        </a:defRPr>
      </a:lvl5pPr>
      <a:lvl6pPr marL="2110207" algn="r" rtl="1" eaLnBrk="1" latinLnBrk="0" hangingPunct="1">
        <a:defRPr kumimoji="0" kern="1200">
          <a:solidFill>
            <a:schemeClr val="tx1"/>
          </a:solidFill>
          <a:latin typeface="+mn-lt"/>
          <a:ea typeface="+mn-ea"/>
          <a:cs typeface="+mn-cs"/>
        </a:defRPr>
      </a:lvl6pPr>
      <a:lvl7pPr marL="2532248" algn="r" rtl="1" eaLnBrk="1" latinLnBrk="0" hangingPunct="1">
        <a:defRPr kumimoji="0" kern="1200">
          <a:solidFill>
            <a:schemeClr val="tx1"/>
          </a:solidFill>
          <a:latin typeface="+mn-lt"/>
          <a:ea typeface="+mn-ea"/>
          <a:cs typeface="+mn-cs"/>
        </a:defRPr>
      </a:lvl7pPr>
      <a:lvl8pPr marL="2954289" algn="r" rtl="1" eaLnBrk="1" latinLnBrk="0" hangingPunct="1">
        <a:defRPr kumimoji="0" kern="1200">
          <a:solidFill>
            <a:schemeClr val="tx1"/>
          </a:solidFill>
          <a:latin typeface="+mn-lt"/>
          <a:ea typeface="+mn-ea"/>
          <a:cs typeface="+mn-cs"/>
        </a:defRPr>
      </a:lvl8pPr>
      <a:lvl9pPr marL="3376331" algn="r" rtl="1"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4"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84406" tIns="42203" rIns="84406" bIns="42203" anchor="t" compatLnSpc="1"/>
          <a:lstStyle/>
          <a:p>
            <a:pPr algn="r" rtl="1"/>
            <a:endParaRPr lang="en-US" sz="1662">
              <a:solidFill>
                <a:prstClr val="black"/>
              </a:solidFill>
            </a:endParaRPr>
          </a:p>
        </p:txBody>
      </p:sp>
      <p:sp>
        <p:nvSpPr>
          <p:cNvPr id="12" name="Freeform 11"/>
          <p:cNvSpPr>
            <a:spLocks/>
          </p:cNvSpPr>
          <p:nvPr/>
        </p:nvSpPr>
        <p:spPr bwMode="auto">
          <a:xfrm>
            <a:off x="485750"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84406" tIns="42203" rIns="84406" bIns="42203" anchor="t" compatLnSpc="1"/>
          <a:lstStyle/>
          <a:p>
            <a:pPr algn="r" rtl="1"/>
            <a:endParaRPr lang="en-US" sz="1662">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84406" tIns="42203" rIns="84406" bIns="42203" anchor="ctr" compatLnSpc="1"/>
          <a:lstStyle/>
          <a:p>
            <a:pPr algn="ctr" rtl="1"/>
            <a:endParaRPr lang="en-US" sz="1662">
              <a:solidFill>
                <a:prstClr val="white"/>
              </a:solidFill>
            </a:endParaRPr>
          </a:p>
        </p:txBody>
      </p:sp>
      <p:cxnSp>
        <p:nvCxnSpPr>
          <p:cNvPr id="15" name="Straight Connector 14"/>
          <p:cNvCxnSpPr/>
          <p:nvPr/>
        </p:nvCxnSpPr>
        <p:spPr>
          <a:xfrm>
            <a:off x="-9219" y="578809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225930" y="274638"/>
            <a:ext cx="8666550" cy="490066"/>
          </a:xfrm>
          <a:prstGeom prst="rect">
            <a:avLst/>
          </a:prstGeom>
        </p:spPr>
        <p:txBody>
          <a:bodyPr vert="horz" anchor="ctr">
            <a:normAutofit/>
            <a:scene3d>
              <a:camera prst="orthographicFront"/>
              <a:lightRig rig="soft" dir="t"/>
            </a:scene3d>
            <a:sp3d prstMaterial="softEdge">
              <a:bevelT w="25400" h="25400"/>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225930" y="764710"/>
            <a:ext cx="8666550" cy="5565225"/>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923">
                <a:solidFill>
                  <a:schemeClr val="tx1"/>
                </a:solidFill>
              </a:defRPr>
            </a:lvl1pPr>
            <a:extLst/>
          </a:lstStyle>
          <a:p>
            <a:pPr rtl="1"/>
            <a:fld id="{C219C4B7-1535-4F13-BA30-A96986217088}" type="datetime8">
              <a:rPr lang="fa-IR" smtClean="0">
                <a:solidFill>
                  <a:prstClr val="black"/>
                </a:solidFill>
              </a:rPr>
              <a:pPr rtl="1"/>
              <a:t>30 اُكتبر 17</a:t>
            </a:fld>
            <a:endParaRPr lang="fa-IR">
              <a:solidFill>
                <a:prstClr val="black"/>
              </a:solidFill>
            </a:endParaRPr>
          </a:p>
        </p:txBody>
      </p:sp>
      <p:sp>
        <p:nvSpPr>
          <p:cNvPr id="22" name="Footer Placeholder 21"/>
          <p:cNvSpPr>
            <a:spLocks noGrp="1"/>
          </p:cNvSpPr>
          <p:nvPr>
            <p:ph type="ftr" sz="quarter" idx="3"/>
          </p:nvPr>
        </p:nvSpPr>
        <p:spPr>
          <a:xfrm>
            <a:off x="4380083" y="6408304"/>
            <a:ext cx="2350681" cy="365125"/>
          </a:xfrm>
          <a:prstGeom prst="rect">
            <a:avLst/>
          </a:prstGeom>
        </p:spPr>
        <p:txBody>
          <a:bodyPr vert="horz" anchor="b"/>
          <a:lstStyle>
            <a:lvl1pPr algn="r" eaLnBrk="1" latinLnBrk="0" hangingPunct="1">
              <a:defRPr kumimoji="0" sz="923">
                <a:solidFill>
                  <a:schemeClr val="tx1"/>
                </a:solidFill>
              </a:defRPr>
            </a:lvl1pPr>
            <a:extLst/>
          </a:lstStyle>
          <a:p>
            <a:pPr rtl="1"/>
            <a:endParaRPr lang="fa-IR">
              <a:solidFill>
                <a:prstClr val="black"/>
              </a:solidFill>
            </a:endParaRPr>
          </a:p>
        </p:txBody>
      </p:sp>
      <p:sp>
        <p:nvSpPr>
          <p:cNvPr id="18" name="Slide Number Placeholder 17"/>
          <p:cNvSpPr>
            <a:spLocks noGrp="1"/>
          </p:cNvSpPr>
          <p:nvPr>
            <p:ph type="sldNum" sz="quarter" idx="4"/>
          </p:nvPr>
        </p:nvSpPr>
        <p:spPr>
          <a:xfrm>
            <a:off x="8647272" y="6408304"/>
            <a:ext cx="365760" cy="365125"/>
          </a:xfrm>
          <a:prstGeom prst="rect">
            <a:avLst/>
          </a:prstGeom>
        </p:spPr>
        <p:txBody>
          <a:bodyPr vert="horz" anchor="b"/>
          <a:lstStyle>
            <a:lvl1pPr algn="r" eaLnBrk="1" latinLnBrk="0" hangingPunct="1">
              <a:defRPr kumimoji="0" sz="923" b="0">
                <a:solidFill>
                  <a:schemeClr val="tx1"/>
                </a:solidFill>
              </a:defRPr>
            </a:lvl1pPr>
            <a:extLst/>
          </a:lstStyle>
          <a:p>
            <a:pPr rtl="1"/>
            <a:fld id="{36ED9FA4-3A4C-4386-AF04-0F30519999F3}" type="slidenum">
              <a:rPr lang="fa-IR" smtClean="0">
                <a:solidFill>
                  <a:prstClr val="black"/>
                </a:solidFill>
              </a:rPr>
              <a:pPr rtl="1"/>
              <a:t>‹#›</a:t>
            </a:fld>
            <a:endParaRPr lang="fa-IR">
              <a:solidFill>
                <a:prstClr val="black"/>
              </a:solidFill>
            </a:endParaRPr>
          </a:p>
        </p:txBody>
      </p:sp>
      <p:pic>
        <p:nvPicPr>
          <p:cNvPr id="2" name="Picture 1"/>
          <p:cNvPicPr>
            <a:picLocks noChangeAspect="1"/>
          </p:cNvPicPr>
          <p:nvPr/>
        </p:nvPicPr>
        <p:blipFill>
          <a:blip r:embed="rId14" cstate="print">
            <a:lum bright="70000" contrast="-70000"/>
            <a:extLst>
              <a:ext uri="{BEBA8EAE-BF5A-486C-A8C5-ECC9F3942E4B}">
                <a14:imgProps xmlns:a14="http://schemas.microsoft.com/office/drawing/2010/main">
                  <a14:imgLayer r:embed="rId15">
                    <a14:imgEffect>
                      <a14:backgroundRemoval t="1941" b="94785" l="9949" r="89966">
                        <a14:foregroundMark x1="44683" y1="36446" x2="44683" y2="36446"/>
                        <a14:foregroundMark x1="45883" y1="44391" x2="45883" y2="44391"/>
                        <a14:foregroundMark x1="43396" y1="45421" x2="43396" y2="45421"/>
                        <a14:foregroundMark x1="40051" y1="47787" x2="40051" y2="47787"/>
                        <a14:foregroundMark x1="36792" y1="51001" x2="36792" y2="51001"/>
                        <a14:foregroundMark x1="40738" y1="53608" x2="40738" y2="53608"/>
                        <a14:foregroundMark x1="31732" y1="56034" x2="31732" y2="56034"/>
                        <a14:foregroundMark x1="42110" y1="56337" x2="42110" y2="56337"/>
                        <a14:foregroundMark x1="45540" y1="58945" x2="45883" y2="59066"/>
                        <a14:foregroundMark x1="49743" y1="60885" x2="49743" y2="60885"/>
                        <a14:foregroundMark x1="54889" y1="58702" x2="54889" y2="58702"/>
                        <a14:foregroundMark x1="58062" y1="56883" x2="58062" y2="56883"/>
                        <a14:foregroundMark x1="59434" y1="53851" x2="59434" y2="53851"/>
                        <a14:foregroundMark x1="64322" y1="51001" x2="64322" y2="51001"/>
                        <a14:foregroundMark x1="59177" y1="48272" x2="59177" y2="48272"/>
                        <a14:foregroundMark x1="57633" y1="45482" x2="57633" y2="45482"/>
                        <a14:foregroundMark x1="53259" y1="43481" x2="53259" y2="43481"/>
                        <a14:foregroundMark x1="50343" y1="42389" x2="50343" y2="42389"/>
                        <a14:foregroundMark x1="68954" y1="56701" x2="68954" y2="56701"/>
                        <a14:foregroundMark x1="55403" y1="69012" x2="55403" y2="69012"/>
                        <a14:foregroundMark x1="51630" y1="67253" x2="51630" y2="67253"/>
                        <a14:foregroundMark x1="46741" y1="66828" x2="46741" y2="66828"/>
                        <a14:foregroundMark x1="42710" y1="67010" x2="42710" y2="67010"/>
                        <a14:foregroundMark x1="60978" y1="80412" x2="60978" y2="80412"/>
                        <a14:foregroundMark x1="52316" y1="78290" x2="52316" y2="78290"/>
                        <a14:foregroundMark x1="69897" y1="81261" x2="69897" y2="81261"/>
                        <a14:foregroundMark x1="66123" y1="81625" x2="66123" y2="81625"/>
                        <a14:foregroundMark x1="70326" y1="74773" x2="70326" y2="74773"/>
                        <a14:foregroundMark x1="71355" y1="72529" x2="71355" y2="72529"/>
                        <a14:foregroundMark x1="81046" y1="76046" x2="81046" y2="76046"/>
                        <a14:foregroundMark x1="76072" y1="74773" x2="76072" y2="74773"/>
                        <a14:foregroundMark x1="85678" y1="81807" x2="85678" y2="81807"/>
                        <a14:foregroundMark x1="81389" y1="81079" x2="81389" y2="81079"/>
                        <a14:foregroundMark x1="60978" y1="86598" x2="60978" y2="86598"/>
                        <a14:foregroundMark x1="40395" y1="83566" x2="40395" y2="83566"/>
                        <a14:foregroundMark x1="45883" y1="80776" x2="45883" y2="80776"/>
                        <a14:foregroundMark x1="34991" y1="79260" x2="34991" y2="79260"/>
                        <a14:foregroundMark x1="35592" y1="81989" x2="35592" y2="81989"/>
                        <a14:foregroundMark x1="29503" y1="87022" x2="29503" y2="87022"/>
                        <a14:foregroundMark x1="29074" y1="89266" x2="29074" y2="89266"/>
                        <a14:foregroundMark x1="23156" y1="85506" x2="23156" y2="85506"/>
                        <a14:foregroundMark x1="17496" y1="81686" x2="17496" y2="81686"/>
                        <a14:foregroundMark x1="14751" y1="78472" x2="14751" y2="78472"/>
                        <a14:foregroundMark x1="15780" y1="74833" x2="15780" y2="74833"/>
                        <a14:foregroundMark x1="18611" y1="74833" x2="18611" y2="74833"/>
                        <a14:foregroundMark x1="12264" y1="74955" x2="12264" y2="74955"/>
                        <a14:foregroundMark x1="51544" y1="85810" x2="51544" y2="85810"/>
                        <a14:foregroundMark x1="29331" y1="88114" x2="29331" y2="88114"/>
                        <a14:foregroundMark x1="29331" y1="90055" x2="29331" y2="90055"/>
                        <a14:foregroundMark x1="18525" y1="75985" x2="18525" y2="75985"/>
                        <a14:foregroundMark x1="12436" y1="75743" x2="12436" y2="75743"/>
                        <a14:foregroundMark x1="18954" y1="77198" x2="18954" y2="77198"/>
                        <a14:foregroundMark x1="13379" y1="73257" x2="13379" y2="73257"/>
                        <a14:foregroundMark x1="17753" y1="73438" x2="17753" y2="73438"/>
                        <a14:foregroundMark x1="14837" y1="75925" x2="14837" y2="75925"/>
                        <a14:foregroundMark x1="14322" y1="76592" x2="14322" y2="76592"/>
                        <a14:foregroundMark x1="17839" y1="76653" x2="17839" y2="76653"/>
                        <a14:backgroundMark x1="56861" y1="67556" x2="56861" y2="67556"/>
                        <a14:backgroundMark x1="63379" y1="79260" x2="63379" y2="79260"/>
                        <a14:backgroundMark x1="71355" y1="82353" x2="71355" y2="82353"/>
                        <a14:backgroundMark x1="65180" y1="83566" x2="65180" y2="83566"/>
                        <a14:backgroundMark x1="71441" y1="73681" x2="71441" y2="73681"/>
                        <a14:backgroundMark x1="29074" y1="91389" x2="29074" y2="91389"/>
                        <a14:backgroundMark x1="61664" y1="20982" x2="61664" y2="20982"/>
                        <a14:backgroundMark x1="64408" y1="33657" x2="64408" y2="33657"/>
                        <a14:backgroundMark x1="64837" y1="68284" x2="64837" y2="68284"/>
                        <a14:backgroundMark x1="35763" y1="71801" x2="35763" y2="71801"/>
                        <a14:backgroundMark x1="49400" y1="15039" x2="49057" y2="22741"/>
                        <a14:backgroundMark x1="16552" y1="77138" x2="16552" y2="77138"/>
                        <a14:backgroundMark x1="16381" y1="73135" x2="17925" y2="74591"/>
                        <a14:backgroundMark x1="16295" y1="76471" x2="17410" y2="75500"/>
                        <a14:backgroundMark x1="52659" y1="66525" x2="52659" y2="66525"/>
                        <a14:backgroundMark x1="59949" y1="46574" x2="55575" y2="48514"/>
                        <a14:backgroundMark x1="33877" y1="64463" x2="36192" y2="62280"/>
                        <a14:backgroundMark x1="52058" y1="43784" x2="52058" y2="43784"/>
                      </a14:backgroundRemoval>
                    </a14:imgEffect>
                  </a14:imgLayer>
                </a14:imgProps>
              </a:ext>
              <a:ext uri="{28A0092B-C50C-407E-A947-70E740481C1C}">
                <a14:useLocalDpi xmlns:a14="http://schemas.microsoft.com/office/drawing/2010/main" val="0"/>
              </a:ext>
            </a:extLst>
          </a:blip>
          <a:stretch>
            <a:fillRect/>
          </a:stretch>
        </p:blipFill>
        <p:spPr>
          <a:xfrm>
            <a:off x="226110" y="6089954"/>
            <a:ext cx="519573" cy="734882"/>
          </a:xfrm>
          <a:prstGeom prst="rect">
            <a:avLst/>
          </a:prstGeom>
        </p:spPr>
      </p:pic>
    </p:spTree>
    <p:extLst>
      <p:ext uri="{BB962C8B-B14F-4D97-AF65-F5344CB8AC3E}">
        <p14:creationId xmlns:p14="http://schemas.microsoft.com/office/powerpoint/2010/main" val="857879348"/>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timing>
    <p:tnLst>
      <p:par>
        <p:cTn id="1" dur="indefinite" restart="never" nodeType="tmRoot"/>
      </p:par>
    </p:tnLst>
  </p:timing>
  <p:hf hdr="0" ftr="0" dt="0"/>
  <p:txStyles>
    <p:titleStyle>
      <a:lvl1pPr algn="ctr" rtl="1" eaLnBrk="1" latinLnBrk="0" hangingPunct="1">
        <a:spcBef>
          <a:spcPct val="0"/>
        </a:spcBef>
        <a:buNone/>
        <a:defRPr kumimoji="0" sz="3785" b="1" kern="1200">
          <a:solidFill>
            <a:srgbClr val="800000"/>
          </a:solidFill>
          <a:effectLst>
            <a:outerShdw blurRad="31750" dist="25400" dir="5400000" algn="tl" rotWithShape="0">
              <a:srgbClr val="000000">
                <a:alpha val="25000"/>
              </a:srgbClr>
            </a:outerShdw>
          </a:effectLst>
          <a:latin typeface="+mj-lt"/>
          <a:ea typeface="+mj-ea"/>
          <a:cs typeface="+mj-cs"/>
        </a:defRPr>
      </a:lvl1pPr>
      <a:extLst/>
    </p:titleStyle>
    <p:bodyStyle>
      <a:lvl1pPr marL="337633" indent="-236343" algn="just" rtl="1" eaLnBrk="1" latinLnBrk="0" hangingPunct="1">
        <a:spcBef>
          <a:spcPts val="369"/>
        </a:spcBef>
        <a:spcAft>
          <a:spcPts val="0"/>
        </a:spcAft>
        <a:buClr>
          <a:schemeClr val="accent1"/>
        </a:buClr>
        <a:buSzPct val="68000"/>
        <a:buFont typeface="Wingdings 3"/>
        <a:buChar char=""/>
        <a:defRPr kumimoji="0" sz="2492" kern="1200">
          <a:solidFill>
            <a:schemeClr val="tx1"/>
          </a:solidFill>
          <a:latin typeface="+mn-lt"/>
          <a:ea typeface="+mn-ea"/>
          <a:cs typeface="+mn-cs"/>
        </a:defRPr>
      </a:lvl1pPr>
      <a:lvl2pPr marL="573976" indent="-211021" algn="just" rtl="1" eaLnBrk="1" latinLnBrk="0" hangingPunct="1">
        <a:spcBef>
          <a:spcPts val="299"/>
        </a:spcBef>
        <a:buClr>
          <a:schemeClr val="accent1"/>
        </a:buClr>
        <a:buFont typeface="Verdana"/>
        <a:buChar char="◦"/>
        <a:defRPr kumimoji="0" sz="2123" kern="1200">
          <a:solidFill>
            <a:schemeClr val="tx1"/>
          </a:solidFill>
          <a:latin typeface="+mn-lt"/>
          <a:ea typeface="+mn-ea"/>
          <a:cs typeface="+mn-cs"/>
        </a:defRPr>
      </a:lvl2pPr>
      <a:lvl3pPr marL="793438" indent="-211021" algn="just" rtl="1" eaLnBrk="1" latinLnBrk="0" hangingPunct="1">
        <a:spcBef>
          <a:spcPts val="323"/>
        </a:spcBef>
        <a:buClr>
          <a:schemeClr val="accent2"/>
        </a:buClr>
        <a:buSzPct val="100000"/>
        <a:buFont typeface="Wingdings 2"/>
        <a:buChar char=""/>
        <a:defRPr kumimoji="0" sz="1939" kern="1200">
          <a:solidFill>
            <a:schemeClr val="tx1"/>
          </a:solidFill>
          <a:latin typeface="+mn-lt"/>
          <a:ea typeface="+mn-ea"/>
          <a:cs typeface="+mn-cs"/>
        </a:defRPr>
      </a:lvl3pPr>
      <a:lvl4pPr marL="1055103" indent="-211021" algn="just" rtl="1" eaLnBrk="1" latinLnBrk="0" hangingPunct="1">
        <a:spcBef>
          <a:spcPts val="323"/>
        </a:spcBef>
        <a:buClr>
          <a:schemeClr val="accent2"/>
        </a:buClr>
        <a:buFont typeface="Wingdings 2"/>
        <a:buChar char=""/>
        <a:defRPr kumimoji="0" sz="1754" kern="1200">
          <a:solidFill>
            <a:schemeClr val="tx1"/>
          </a:solidFill>
          <a:latin typeface="+mn-lt"/>
          <a:ea typeface="+mn-ea"/>
          <a:cs typeface="+mn-cs"/>
        </a:defRPr>
      </a:lvl4pPr>
      <a:lvl5pPr marL="1266124" indent="-211021" algn="just" rtl="1" eaLnBrk="1" latinLnBrk="0" hangingPunct="1">
        <a:spcBef>
          <a:spcPts val="323"/>
        </a:spcBef>
        <a:buClr>
          <a:schemeClr val="accent2"/>
        </a:buClr>
        <a:buFont typeface="Wingdings 2"/>
        <a:buChar char=""/>
        <a:defRPr kumimoji="0" sz="1662" kern="1200">
          <a:solidFill>
            <a:schemeClr val="tx1"/>
          </a:solidFill>
          <a:latin typeface="+mn-lt"/>
          <a:ea typeface="+mn-ea"/>
          <a:cs typeface="+mn-cs"/>
        </a:defRPr>
      </a:lvl5pPr>
      <a:lvl6pPr marL="1477145" indent="-211021" algn="r" rtl="1" eaLnBrk="1" latinLnBrk="0" hangingPunct="1">
        <a:spcBef>
          <a:spcPts val="323"/>
        </a:spcBef>
        <a:buClr>
          <a:schemeClr val="accent3"/>
        </a:buClr>
        <a:buFont typeface="Wingdings 2"/>
        <a:buChar char=""/>
        <a:defRPr kumimoji="0" sz="1662" kern="1200">
          <a:solidFill>
            <a:schemeClr val="tx1"/>
          </a:solidFill>
          <a:latin typeface="+mn-lt"/>
          <a:ea typeface="+mn-ea"/>
          <a:cs typeface="+mn-cs"/>
        </a:defRPr>
      </a:lvl6pPr>
      <a:lvl7pPr marL="1688165" indent="-211021" algn="r" rtl="1" eaLnBrk="1" latinLnBrk="0" hangingPunct="1">
        <a:spcBef>
          <a:spcPts val="323"/>
        </a:spcBef>
        <a:buClr>
          <a:schemeClr val="accent3"/>
        </a:buClr>
        <a:buFont typeface="Wingdings 2"/>
        <a:buChar char=""/>
        <a:defRPr kumimoji="0" sz="1477" kern="1200">
          <a:solidFill>
            <a:schemeClr val="tx1"/>
          </a:solidFill>
          <a:latin typeface="+mn-lt"/>
          <a:ea typeface="+mn-ea"/>
          <a:cs typeface="+mn-cs"/>
        </a:defRPr>
      </a:lvl7pPr>
      <a:lvl8pPr marL="1899186" indent="-211021" algn="r" rtl="1" eaLnBrk="1" latinLnBrk="0" hangingPunct="1">
        <a:spcBef>
          <a:spcPts val="323"/>
        </a:spcBef>
        <a:buClr>
          <a:schemeClr val="accent3"/>
        </a:buClr>
        <a:buFont typeface="Wingdings 2"/>
        <a:buChar char=""/>
        <a:defRPr kumimoji="0" sz="1477" kern="1200">
          <a:solidFill>
            <a:schemeClr val="tx1"/>
          </a:solidFill>
          <a:latin typeface="+mn-lt"/>
          <a:ea typeface="+mn-ea"/>
          <a:cs typeface="+mn-cs"/>
        </a:defRPr>
      </a:lvl8pPr>
      <a:lvl9pPr marL="2110207" indent="-211021" algn="r" rtl="1" eaLnBrk="1" latinLnBrk="0" hangingPunct="1">
        <a:spcBef>
          <a:spcPts val="323"/>
        </a:spcBef>
        <a:buClr>
          <a:schemeClr val="accent3"/>
        </a:buClr>
        <a:buFont typeface="Wingdings 2"/>
        <a:buChar char=""/>
        <a:defRPr kumimoji="0" sz="1477"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22041" algn="r" rtl="1" eaLnBrk="1" latinLnBrk="0" hangingPunct="1">
        <a:defRPr kumimoji="0" kern="1200">
          <a:solidFill>
            <a:schemeClr val="tx1"/>
          </a:solidFill>
          <a:latin typeface="+mn-lt"/>
          <a:ea typeface="+mn-ea"/>
          <a:cs typeface="+mn-cs"/>
        </a:defRPr>
      </a:lvl2pPr>
      <a:lvl3pPr marL="844083" algn="r" rtl="1" eaLnBrk="1" latinLnBrk="0" hangingPunct="1">
        <a:defRPr kumimoji="0" kern="1200">
          <a:solidFill>
            <a:schemeClr val="tx1"/>
          </a:solidFill>
          <a:latin typeface="+mn-lt"/>
          <a:ea typeface="+mn-ea"/>
          <a:cs typeface="+mn-cs"/>
        </a:defRPr>
      </a:lvl3pPr>
      <a:lvl4pPr marL="1266124" algn="r" rtl="1" eaLnBrk="1" latinLnBrk="0" hangingPunct="1">
        <a:defRPr kumimoji="0" kern="1200">
          <a:solidFill>
            <a:schemeClr val="tx1"/>
          </a:solidFill>
          <a:latin typeface="+mn-lt"/>
          <a:ea typeface="+mn-ea"/>
          <a:cs typeface="+mn-cs"/>
        </a:defRPr>
      </a:lvl4pPr>
      <a:lvl5pPr marL="1688165" algn="r" rtl="1" eaLnBrk="1" latinLnBrk="0" hangingPunct="1">
        <a:defRPr kumimoji="0" kern="1200">
          <a:solidFill>
            <a:schemeClr val="tx1"/>
          </a:solidFill>
          <a:latin typeface="+mn-lt"/>
          <a:ea typeface="+mn-ea"/>
          <a:cs typeface="+mn-cs"/>
        </a:defRPr>
      </a:lvl5pPr>
      <a:lvl6pPr marL="2110207" algn="r" rtl="1" eaLnBrk="1" latinLnBrk="0" hangingPunct="1">
        <a:defRPr kumimoji="0" kern="1200">
          <a:solidFill>
            <a:schemeClr val="tx1"/>
          </a:solidFill>
          <a:latin typeface="+mn-lt"/>
          <a:ea typeface="+mn-ea"/>
          <a:cs typeface="+mn-cs"/>
        </a:defRPr>
      </a:lvl6pPr>
      <a:lvl7pPr marL="2532248" algn="r" rtl="1" eaLnBrk="1" latinLnBrk="0" hangingPunct="1">
        <a:defRPr kumimoji="0" kern="1200">
          <a:solidFill>
            <a:schemeClr val="tx1"/>
          </a:solidFill>
          <a:latin typeface="+mn-lt"/>
          <a:ea typeface="+mn-ea"/>
          <a:cs typeface="+mn-cs"/>
        </a:defRPr>
      </a:lvl7pPr>
      <a:lvl8pPr marL="2954289" algn="r" rtl="1" eaLnBrk="1" latinLnBrk="0" hangingPunct="1">
        <a:defRPr kumimoji="0" kern="1200">
          <a:solidFill>
            <a:schemeClr val="tx1"/>
          </a:solidFill>
          <a:latin typeface="+mn-lt"/>
          <a:ea typeface="+mn-ea"/>
          <a:cs typeface="+mn-cs"/>
        </a:defRPr>
      </a:lvl8pPr>
      <a:lvl9pPr marL="3376331" algn="r" rtl="1"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3">
            <a:alpha val="26000"/>
          </a:schemeClr>
        </a:solidFill>
        <a:effectLst/>
      </p:bgPr>
    </p:bg>
    <p:spTree>
      <p:nvGrpSpPr>
        <p:cNvPr id="1" name=""/>
        <p:cNvGrpSpPr/>
        <p:nvPr/>
      </p:nvGrpSpPr>
      <p:grpSpPr>
        <a:xfrm>
          <a:off x="0" y="0"/>
          <a:ext cx="0" cy="0"/>
          <a:chOff x="0" y="0"/>
          <a:chExt cx="0" cy="0"/>
        </a:xfrm>
      </p:grpSpPr>
      <p:sp>
        <p:nvSpPr>
          <p:cNvPr id="2" name="Rounded Rectangle 1"/>
          <p:cNvSpPr/>
          <p:nvPr userDrawn="1"/>
        </p:nvSpPr>
        <p:spPr>
          <a:xfrm>
            <a:off x="160897" y="381000"/>
            <a:ext cx="8822349" cy="6357956"/>
          </a:xfrm>
          <a:prstGeom prst="roundRect">
            <a:avLst>
              <a:gd name="adj" fmla="val 1979"/>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9" name="Title Placeholder 8"/>
          <p:cNvSpPr>
            <a:spLocks noGrp="1"/>
          </p:cNvSpPr>
          <p:nvPr>
            <p:ph type="title"/>
          </p:nvPr>
        </p:nvSpPr>
        <p:spPr>
          <a:xfrm>
            <a:off x="188556" y="533400"/>
            <a:ext cx="8767031"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248749" y="1752600"/>
            <a:ext cx="8646502" cy="45259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5" name="Content Placeholder 4"/>
          <p:cNvSpPr>
            <a:spLocks noGrp="1"/>
          </p:cNvSpPr>
          <p:nvPr userDrawn="1"/>
        </p:nvSpPr>
        <p:spPr bwMode="auto">
          <a:xfrm>
            <a:off x="68879" y="59060"/>
            <a:ext cx="9006254" cy="550881"/>
          </a:xfrm>
          <a:prstGeom prst="roundRect">
            <a:avLst/>
          </a:prstGeom>
          <a:solidFill>
            <a:schemeClr val="accent3">
              <a:lumMod val="40000"/>
              <a:lumOff val="60000"/>
            </a:schemeClr>
          </a:solidFill>
          <a:ln>
            <a:noFill/>
            <a:headEnd/>
            <a:tailEnd/>
          </a:ln>
        </p:spPr>
        <p:style>
          <a:lnRef idx="0">
            <a:schemeClr val="accent1"/>
          </a:lnRef>
          <a:fillRef idx="3">
            <a:schemeClr val="accent1"/>
          </a:fillRef>
          <a:effectRef idx="3">
            <a:schemeClr val="accent1"/>
          </a:effectRef>
          <a:fontRef idx="minor">
            <a:schemeClr val="lt1"/>
          </a:fontRef>
        </p:style>
        <p:txBody>
          <a:bodyPr vert="horz" wrap="square" lIns="84406" tIns="42203" rIns="84406" bIns="42203" numCol="1" anchor="ctr" anchorCtr="0" compatLnSpc="1">
            <a:prstTxWarp prst="textNoShape">
              <a:avLst/>
            </a:prstTxWarp>
          </a:bodyPr>
          <a:lstStyle>
            <a:lvl1pPr marL="365125" indent="-255588" algn="r" rtl="1" eaLnBrk="0" fontAlgn="base" hangingPunct="0">
              <a:spcBef>
                <a:spcPts val="400"/>
              </a:spcBef>
              <a:spcAft>
                <a:spcPct val="0"/>
              </a:spcAft>
              <a:buClr>
                <a:schemeClr val="accent1"/>
              </a:buClr>
              <a:buSzPct val="68000"/>
              <a:buFont typeface="Wingdings 3" pitchFamily="18" charset="2"/>
              <a:buChar char=""/>
              <a:defRPr sz="2700" kern="1200">
                <a:solidFill>
                  <a:schemeClr val="dk1"/>
                </a:solidFill>
                <a:latin typeface="+mn-lt"/>
                <a:ea typeface="+mn-ea"/>
                <a:cs typeface="+mn-cs"/>
              </a:defRPr>
            </a:lvl1pPr>
            <a:lvl2pPr marL="620713" indent="-228600" algn="r" rtl="1" eaLnBrk="0" fontAlgn="base" hangingPunct="0">
              <a:spcBef>
                <a:spcPts val="325"/>
              </a:spcBef>
              <a:spcAft>
                <a:spcPct val="0"/>
              </a:spcAft>
              <a:buClr>
                <a:schemeClr val="accent1"/>
              </a:buClr>
              <a:buFont typeface="Verdana" pitchFamily="34" charset="0"/>
              <a:buChar char="◦"/>
              <a:defRPr sz="2300" kern="1200">
                <a:solidFill>
                  <a:schemeClr val="dk1"/>
                </a:solidFill>
                <a:latin typeface="+mn-lt"/>
                <a:ea typeface="+mn-ea"/>
                <a:cs typeface="+mn-cs"/>
              </a:defRPr>
            </a:lvl2pPr>
            <a:lvl3pPr marL="858838" indent="-228600" algn="r" rtl="1" eaLnBrk="0" fontAlgn="base" hangingPunct="0">
              <a:spcBef>
                <a:spcPts val="350"/>
              </a:spcBef>
              <a:spcAft>
                <a:spcPct val="0"/>
              </a:spcAft>
              <a:buClr>
                <a:schemeClr val="accent2"/>
              </a:buClr>
              <a:buSzPct val="100000"/>
              <a:buFont typeface="Wingdings 2" pitchFamily="18" charset="2"/>
              <a:buChar char=""/>
              <a:defRPr sz="2100" kern="1200">
                <a:solidFill>
                  <a:schemeClr val="dk1"/>
                </a:solidFill>
                <a:latin typeface="+mn-lt"/>
                <a:ea typeface="+mn-ea"/>
                <a:cs typeface="+mn-cs"/>
              </a:defRPr>
            </a:lvl3pPr>
            <a:lvl4pPr marL="1143000" indent="-228600" algn="r" rtl="1" eaLnBrk="0" fontAlgn="base" hangingPunct="0">
              <a:spcBef>
                <a:spcPts val="350"/>
              </a:spcBef>
              <a:spcAft>
                <a:spcPct val="0"/>
              </a:spcAft>
              <a:buClr>
                <a:schemeClr val="accent2"/>
              </a:buClr>
              <a:buFont typeface="Wingdings 2" pitchFamily="18" charset="2"/>
              <a:buChar char=""/>
              <a:defRPr sz="1900" kern="1200">
                <a:solidFill>
                  <a:schemeClr val="dk1"/>
                </a:solidFill>
                <a:latin typeface="+mn-lt"/>
                <a:ea typeface="+mn-ea"/>
                <a:cs typeface="+mn-cs"/>
              </a:defRPr>
            </a:lvl4pPr>
            <a:lvl5pPr marL="1371600" indent="-228600" algn="r" rtl="1" eaLnBrk="0" fontAlgn="base" hangingPunct="0">
              <a:spcBef>
                <a:spcPts val="350"/>
              </a:spcBef>
              <a:spcAft>
                <a:spcPct val="0"/>
              </a:spcAft>
              <a:buClr>
                <a:schemeClr val="accent2"/>
              </a:buClr>
              <a:buFont typeface="Wingdings 2" pitchFamily="18" charset="2"/>
              <a:buChar char=""/>
              <a:defRPr kern="1200">
                <a:solidFill>
                  <a:schemeClr val="dk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258" indent="0" algn="ctr">
              <a:spcBef>
                <a:spcPts val="0"/>
              </a:spcBef>
              <a:spcAft>
                <a:spcPts val="0"/>
              </a:spcAft>
              <a:buClr>
                <a:srgbClr val="4F81BD"/>
              </a:buClr>
              <a:buFont typeface="Wingdings 3" pitchFamily="18" charset="2"/>
              <a:buNone/>
              <a:defRPr/>
            </a:pPr>
            <a:endParaRPr lang="en-US" sz="1385" dirty="0">
              <a:solidFill>
                <a:prstClr val="black"/>
              </a:solidFill>
              <a:ea typeface="Times New Roman" pitchFamily="18" charset="0"/>
            </a:endParaRPr>
          </a:p>
        </p:txBody>
      </p:sp>
      <p:pic>
        <p:nvPicPr>
          <p:cNvPr id="6" name="Picture 7"/>
          <p:cNvPicPr>
            <a:picLocks noChangeAspect="1" noChangeArrowheads="1"/>
          </p:cNvPicPr>
          <p:nvPr userDrawn="1"/>
        </p:nvPicPr>
        <p:blipFill>
          <a:blip r:embed="rId15" cstate="print"/>
          <a:srcRect/>
          <a:stretch>
            <a:fillRect/>
          </a:stretch>
        </p:blipFill>
        <p:spPr bwMode="auto">
          <a:xfrm>
            <a:off x="70339" y="103204"/>
            <a:ext cx="361950" cy="506396"/>
          </a:xfrm>
          <a:prstGeom prst="rect">
            <a:avLst/>
          </a:prstGeom>
          <a:noFill/>
          <a:ln w="9525">
            <a:noFill/>
            <a:miter lim="800000"/>
            <a:headEnd/>
            <a:tailEnd/>
          </a:ln>
        </p:spPr>
      </p:pic>
      <p:sp>
        <p:nvSpPr>
          <p:cNvPr id="3" name="Slide Number Placeholder 2"/>
          <p:cNvSpPr>
            <a:spLocks noGrp="1"/>
          </p:cNvSpPr>
          <p:nvPr>
            <p:ph type="sldNum" sz="quarter" idx="4"/>
          </p:nvPr>
        </p:nvSpPr>
        <p:spPr>
          <a:xfrm>
            <a:off x="6869723" y="6493216"/>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B5507664-AD1A-4593-8E58-A7318653A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516340"/>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Lst>
  <p:timing>
    <p:tnLst>
      <p:par>
        <p:cTn id="1" dur="indefinite" restart="never" nodeType="tmRoot"/>
      </p:par>
    </p:tnLst>
  </p:timing>
  <p:txStyles>
    <p:titleStyle>
      <a:lvl1pPr algn="justLow" rtl="1" eaLnBrk="1" latinLnBrk="0" hangingPunct="1">
        <a:spcBef>
          <a:spcPct val="0"/>
        </a:spcBef>
        <a:buNone/>
        <a:defRPr kumimoji="0" sz="3785"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37633" indent="-236343" algn="justLow" rtl="1" eaLnBrk="1" latinLnBrk="0" hangingPunct="1">
        <a:spcBef>
          <a:spcPts val="369"/>
        </a:spcBef>
        <a:spcAft>
          <a:spcPts val="0"/>
        </a:spcAft>
        <a:buClr>
          <a:schemeClr val="accent1"/>
        </a:buClr>
        <a:buSzPct val="68000"/>
        <a:buFont typeface="Wingdings 3"/>
        <a:buChar char=""/>
        <a:defRPr kumimoji="0" sz="2492" kern="1200">
          <a:solidFill>
            <a:schemeClr val="tx1"/>
          </a:solidFill>
          <a:latin typeface="+mn-lt"/>
          <a:ea typeface="+mn-ea"/>
          <a:cs typeface="+mn-cs"/>
        </a:defRPr>
      </a:lvl1pPr>
      <a:lvl2pPr marL="573976" indent="-211021" algn="justLow" rtl="1" eaLnBrk="1" latinLnBrk="0" hangingPunct="1">
        <a:spcBef>
          <a:spcPts val="299"/>
        </a:spcBef>
        <a:buClr>
          <a:schemeClr val="accent1"/>
        </a:buClr>
        <a:buFont typeface="Verdana"/>
        <a:buChar char="◦"/>
        <a:defRPr kumimoji="0" sz="2123" kern="1200">
          <a:solidFill>
            <a:schemeClr val="tx1"/>
          </a:solidFill>
          <a:latin typeface="+mn-lt"/>
          <a:ea typeface="+mn-ea"/>
          <a:cs typeface="+mn-cs"/>
        </a:defRPr>
      </a:lvl2pPr>
      <a:lvl3pPr marL="793438" indent="-211021" algn="justLow" rtl="1" eaLnBrk="1" latinLnBrk="0" hangingPunct="1">
        <a:spcBef>
          <a:spcPts val="323"/>
        </a:spcBef>
        <a:buClr>
          <a:schemeClr val="accent2"/>
        </a:buClr>
        <a:buSzPct val="100000"/>
        <a:buFont typeface="Wingdings 2"/>
        <a:buChar char=""/>
        <a:defRPr kumimoji="0" sz="1939" kern="1200">
          <a:solidFill>
            <a:schemeClr val="tx1"/>
          </a:solidFill>
          <a:latin typeface="+mn-lt"/>
          <a:ea typeface="+mn-ea"/>
          <a:cs typeface="+mn-cs"/>
        </a:defRPr>
      </a:lvl3pPr>
      <a:lvl4pPr marL="1055103" indent="-211021" algn="justLow" rtl="1" eaLnBrk="1" latinLnBrk="0" hangingPunct="1">
        <a:spcBef>
          <a:spcPts val="323"/>
        </a:spcBef>
        <a:buClr>
          <a:schemeClr val="accent2"/>
        </a:buClr>
        <a:buFont typeface="Wingdings 2"/>
        <a:buChar char=""/>
        <a:defRPr kumimoji="0" sz="1754" kern="1200">
          <a:solidFill>
            <a:schemeClr val="tx1"/>
          </a:solidFill>
          <a:latin typeface="+mn-lt"/>
          <a:ea typeface="+mn-ea"/>
          <a:cs typeface="+mn-cs"/>
        </a:defRPr>
      </a:lvl4pPr>
      <a:lvl5pPr marL="1266124" indent="-211021" algn="justLow" rtl="1" eaLnBrk="1" latinLnBrk="0" hangingPunct="1">
        <a:spcBef>
          <a:spcPts val="323"/>
        </a:spcBef>
        <a:buClr>
          <a:schemeClr val="accent2"/>
        </a:buClr>
        <a:buFont typeface="Wingdings 2"/>
        <a:buChar char=""/>
        <a:defRPr kumimoji="0" sz="1662" kern="1200">
          <a:solidFill>
            <a:schemeClr val="tx1"/>
          </a:solidFill>
          <a:latin typeface="+mn-lt"/>
          <a:ea typeface="+mn-ea"/>
          <a:cs typeface="+mn-cs"/>
        </a:defRPr>
      </a:lvl5pPr>
      <a:lvl6pPr marL="1477145" indent="-211021" algn="l" rtl="0" eaLnBrk="1" latinLnBrk="0" hangingPunct="1">
        <a:spcBef>
          <a:spcPts val="323"/>
        </a:spcBef>
        <a:buClr>
          <a:schemeClr val="accent3"/>
        </a:buClr>
        <a:buFont typeface="Wingdings 2"/>
        <a:buChar char=""/>
        <a:defRPr kumimoji="0" sz="1662" kern="1200">
          <a:solidFill>
            <a:schemeClr val="tx1"/>
          </a:solidFill>
          <a:latin typeface="+mn-lt"/>
          <a:ea typeface="+mn-ea"/>
          <a:cs typeface="+mn-cs"/>
        </a:defRPr>
      </a:lvl6pPr>
      <a:lvl7pPr marL="1688165" indent="-211021" algn="l" rtl="0" eaLnBrk="1" latinLnBrk="0" hangingPunct="1">
        <a:spcBef>
          <a:spcPts val="323"/>
        </a:spcBef>
        <a:buClr>
          <a:schemeClr val="accent3"/>
        </a:buClr>
        <a:buFont typeface="Wingdings 2"/>
        <a:buChar char=""/>
        <a:defRPr kumimoji="0" sz="1477" kern="1200">
          <a:solidFill>
            <a:schemeClr val="tx1"/>
          </a:solidFill>
          <a:latin typeface="+mn-lt"/>
          <a:ea typeface="+mn-ea"/>
          <a:cs typeface="+mn-cs"/>
        </a:defRPr>
      </a:lvl7pPr>
      <a:lvl8pPr marL="1899186" indent="-211021" algn="l" rtl="0" eaLnBrk="1" latinLnBrk="0" hangingPunct="1">
        <a:spcBef>
          <a:spcPts val="323"/>
        </a:spcBef>
        <a:buClr>
          <a:schemeClr val="accent3"/>
        </a:buClr>
        <a:buFont typeface="Wingdings 2"/>
        <a:buChar char=""/>
        <a:defRPr kumimoji="0" sz="1477" kern="1200">
          <a:solidFill>
            <a:schemeClr val="tx1"/>
          </a:solidFill>
          <a:latin typeface="+mn-lt"/>
          <a:ea typeface="+mn-ea"/>
          <a:cs typeface="+mn-cs"/>
        </a:defRPr>
      </a:lvl8pPr>
      <a:lvl9pPr marL="2110207" indent="-211021" algn="l" rtl="0" eaLnBrk="1" latinLnBrk="0" hangingPunct="1">
        <a:spcBef>
          <a:spcPts val="323"/>
        </a:spcBef>
        <a:buClr>
          <a:schemeClr val="accent3"/>
        </a:buClr>
        <a:buFont typeface="Wingdings 2"/>
        <a:buChar char=""/>
        <a:defRPr kumimoji="0" sz="1477"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22041" algn="l" rtl="0" eaLnBrk="1" latinLnBrk="0" hangingPunct="1">
        <a:defRPr kumimoji="0" kern="1200">
          <a:solidFill>
            <a:schemeClr val="tx1"/>
          </a:solidFill>
          <a:latin typeface="+mn-lt"/>
          <a:ea typeface="+mn-ea"/>
          <a:cs typeface="+mn-cs"/>
        </a:defRPr>
      </a:lvl2pPr>
      <a:lvl3pPr marL="844083" algn="l" rtl="0" eaLnBrk="1" latinLnBrk="0" hangingPunct="1">
        <a:defRPr kumimoji="0" kern="1200">
          <a:solidFill>
            <a:schemeClr val="tx1"/>
          </a:solidFill>
          <a:latin typeface="+mn-lt"/>
          <a:ea typeface="+mn-ea"/>
          <a:cs typeface="+mn-cs"/>
        </a:defRPr>
      </a:lvl3pPr>
      <a:lvl4pPr marL="1266124" algn="l" rtl="0" eaLnBrk="1" latinLnBrk="0" hangingPunct="1">
        <a:defRPr kumimoji="0" kern="1200">
          <a:solidFill>
            <a:schemeClr val="tx1"/>
          </a:solidFill>
          <a:latin typeface="+mn-lt"/>
          <a:ea typeface="+mn-ea"/>
          <a:cs typeface="+mn-cs"/>
        </a:defRPr>
      </a:lvl4pPr>
      <a:lvl5pPr marL="1688165" algn="l" rtl="0" eaLnBrk="1" latinLnBrk="0" hangingPunct="1">
        <a:defRPr kumimoji="0" kern="1200">
          <a:solidFill>
            <a:schemeClr val="tx1"/>
          </a:solidFill>
          <a:latin typeface="+mn-lt"/>
          <a:ea typeface="+mn-ea"/>
          <a:cs typeface="+mn-cs"/>
        </a:defRPr>
      </a:lvl5pPr>
      <a:lvl6pPr marL="2110207" algn="l" rtl="0" eaLnBrk="1" latinLnBrk="0" hangingPunct="1">
        <a:defRPr kumimoji="0" kern="1200">
          <a:solidFill>
            <a:schemeClr val="tx1"/>
          </a:solidFill>
          <a:latin typeface="+mn-lt"/>
          <a:ea typeface="+mn-ea"/>
          <a:cs typeface="+mn-cs"/>
        </a:defRPr>
      </a:lvl6pPr>
      <a:lvl7pPr marL="2532248" algn="l" rtl="0" eaLnBrk="1" latinLnBrk="0" hangingPunct="1">
        <a:defRPr kumimoji="0" kern="1200">
          <a:solidFill>
            <a:schemeClr val="tx1"/>
          </a:solidFill>
          <a:latin typeface="+mn-lt"/>
          <a:ea typeface="+mn-ea"/>
          <a:cs typeface="+mn-cs"/>
        </a:defRPr>
      </a:lvl7pPr>
      <a:lvl8pPr marL="2954289" algn="l" rtl="0" eaLnBrk="1" latinLnBrk="0" hangingPunct="1">
        <a:defRPr kumimoji="0" kern="1200">
          <a:solidFill>
            <a:schemeClr val="tx1"/>
          </a:solidFill>
          <a:latin typeface="+mn-lt"/>
          <a:ea typeface="+mn-ea"/>
          <a:cs typeface="+mn-cs"/>
        </a:defRPr>
      </a:lvl8pPr>
      <a:lvl9pPr marL="3376331"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3">
            <a:alpha val="26000"/>
          </a:schemeClr>
        </a:solidFill>
        <a:effectLst/>
      </p:bgPr>
    </p:bg>
    <p:spTree>
      <p:nvGrpSpPr>
        <p:cNvPr id="1" name=""/>
        <p:cNvGrpSpPr/>
        <p:nvPr/>
      </p:nvGrpSpPr>
      <p:grpSpPr>
        <a:xfrm>
          <a:off x="0" y="0"/>
          <a:ext cx="0" cy="0"/>
          <a:chOff x="0" y="0"/>
          <a:chExt cx="0" cy="0"/>
        </a:xfrm>
      </p:grpSpPr>
      <p:sp>
        <p:nvSpPr>
          <p:cNvPr id="2" name="Rounded Rectangle 1"/>
          <p:cNvSpPr/>
          <p:nvPr userDrawn="1"/>
        </p:nvSpPr>
        <p:spPr>
          <a:xfrm>
            <a:off x="160841" y="381000"/>
            <a:ext cx="8822349" cy="6357956"/>
          </a:xfrm>
          <a:prstGeom prst="roundRect">
            <a:avLst>
              <a:gd name="adj" fmla="val 1979"/>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9" name="Title Placeholder 8"/>
          <p:cNvSpPr>
            <a:spLocks noGrp="1"/>
          </p:cNvSpPr>
          <p:nvPr>
            <p:ph type="title"/>
          </p:nvPr>
        </p:nvSpPr>
        <p:spPr>
          <a:xfrm>
            <a:off x="188500" y="533400"/>
            <a:ext cx="8767031"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248749" y="1752600"/>
            <a:ext cx="8646502" cy="45259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5" name="Content Placeholder 4"/>
          <p:cNvSpPr>
            <a:spLocks noGrp="1"/>
          </p:cNvSpPr>
          <p:nvPr userDrawn="1"/>
        </p:nvSpPr>
        <p:spPr bwMode="auto">
          <a:xfrm>
            <a:off x="68879" y="58750"/>
            <a:ext cx="9006254" cy="550881"/>
          </a:xfrm>
          <a:prstGeom prst="roundRect">
            <a:avLst/>
          </a:prstGeom>
          <a:solidFill>
            <a:schemeClr val="accent3">
              <a:lumMod val="40000"/>
              <a:lumOff val="60000"/>
            </a:schemeClr>
          </a:solidFill>
          <a:ln>
            <a:noFill/>
            <a:headEnd/>
            <a:tailEnd/>
          </a:ln>
        </p:spPr>
        <p:style>
          <a:lnRef idx="0">
            <a:schemeClr val="accent1"/>
          </a:lnRef>
          <a:fillRef idx="3">
            <a:schemeClr val="accent1"/>
          </a:fillRef>
          <a:effectRef idx="3">
            <a:schemeClr val="accent1"/>
          </a:effectRef>
          <a:fontRef idx="minor">
            <a:schemeClr val="lt1"/>
          </a:fontRef>
        </p:style>
        <p:txBody>
          <a:bodyPr vert="horz" wrap="square" lIns="84406" tIns="42203" rIns="84406" bIns="42203" numCol="1" anchor="ctr" anchorCtr="0" compatLnSpc="1">
            <a:prstTxWarp prst="textNoShape">
              <a:avLst/>
            </a:prstTxWarp>
          </a:bodyPr>
          <a:lstStyle>
            <a:lvl1pPr marL="365125" indent="-255588" algn="r" rtl="1" eaLnBrk="0" fontAlgn="base" hangingPunct="0">
              <a:spcBef>
                <a:spcPts val="400"/>
              </a:spcBef>
              <a:spcAft>
                <a:spcPct val="0"/>
              </a:spcAft>
              <a:buClr>
                <a:schemeClr val="accent1"/>
              </a:buClr>
              <a:buSzPct val="68000"/>
              <a:buFont typeface="Wingdings 3" pitchFamily="18" charset="2"/>
              <a:buChar char=""/>
              <a:defRPr sz="2700" kern="1200">
                <a:solidFill>
                  <a:schemeClr val="dk1"/>
                </a:solidFill>
                <a:latin typeface="+mn-lt"/>
                <a:ea typeface="+mn-ea"/>
                <a:cs typeface="+mn-cs"/>
              </a:defRPr>
            </a:lvl1pPr>
            <a:lvl2pPr marL="620713" indent="-228600" algn="r" rtl="1" eaLnBrk="0" fontAlgn="base" hangingPunct="0">
              <a:spcBef>
                <a:spcPts val="325"/>
              </a:spcBef>
              <a:spcAft>
                <a:spcPct val="0"/>
              </a:spcAft>
              <a:buClr>
                <a:schemeClr val="accent1"/>
              </a:buClr>
              <a:buFont typeface="Verdana" pitchFamily="34" charset="0"/>
              <a:buChar char="◦"/>
              <a:defRPr sz="2300" kern="1200">
                <a:solidFill>
                  <a:schemeClr val="dk1"/>
                </a:solidFill>
                <a:latin typeface="+mn-lt"/>
                <a:ea typeface="+mn-ea"/>
                <a:cs typeface="+mn-cs"/>
              </a:defRPr>
            </a:lvl2pPr>
            <a:lvl3pPr marL="858838" indent="-228600" algn="r" rtl="1" eaLnBrk="0" fontAlgn="base" hangingPunct="0">
              <a:spcBef>
                <a:spcPts val="350"/>
              </a:spcBef>
              <a:spcAft>
                <a:spcPct val="0"/>
              </a:spcAft>
              <a:buClr>
                <a:schemeClr val="accent2"/>
              </a:buClr>
              <a:buSzPct val="100000"/>
              <a:buFont typeface="Wingdings 2" pitchFamily="18" charset="2"/>
              <a:buChar char=""/>
              <a:defRPr sz="2100" kern="1200">
                <a:solidFill>
                  <a:schemeClr val="dk1"/>
                </a:solidFill>
                <a:latin typeface="+mn-lt"/>
                <a:ea typeface="+mn-ea"/>
                <a:cs typeface="+mn-cs"/>
              </a:defRPr>
            </a:lvl3pPr>
            <a:lvl4pPr marL="1143000" indent="-228600" algn="r" rtl="1" eaLnBrk="0" fontAlgn="base" hangingPunct="0">
              <a:spcBef>
                <a:spcPts val="350"/>
              </a:spcBef>
              <a:spcAft>
                <a:spcPct val="0"/>
              </a:spcAft>
              <a:buClr>
                <a:schemeClr val="accent2"/>
              </a:buClr>
              <a:buFont typeface="Wingdings 2" pitchFamily="18" charset="2"/>
              <a:buChar char=""/>
              <a:defRPr sz="1900" kern="1200">
                <a:solidFill>
                  <a:schemeClr val="dk1"/>
                </a:solidFill>
                <a:latin typeface="+mn-lt"/>
                <a:ea typeface="+mn-ea"/>
                <a:cs typeface="+mn-cs"/>
              </a:defRPr>
            </a:lvl4pPr>
            <a:lvl5pPr marL="1371600" indent="-228600" algn="r" rtl="1" eaLnBrk="0" fontAlgn="base" hangingPunct="0">
              <a:spcBef>
                <a:spcPts val="350"/>
              </a:spcBef>
              <a:spcAft>
                <a:spcPct val="0"/>
              </a:spcAft>
              <a:buClr>
                <a:schemeClr val="accent2"/>
              </a:buClr>
              <a:buFont typeface="Wingdings 2" pitchFamily="18" charset="2"/>
              <a:buChar char=""/>
              <a:defRPr kern="1200">
                <a:solidFill>
                  <a:schemeClr val="dk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258" indent="0" algn="ctr">
              <a:spcBef>
                <a:spcPts val="0"/>
              </a:spcBef>
              <a:spcAft>
                <a:spcPts val="0"/>
              </a:spcAft>
              <a:buClr>
                <a:srgbClr val="4F81BD"/>
              </a:buClr>
              <a:buFont typeface="Wingdings 3" pitchFamily="18" charset="2"/>
              <a:buNone/>
              <a:defRPr/>
            </a:pPr>
            <a:endParaRPr lang="en-US" sz="1385" dirty="0">
              <a:solidFill>
                <a:prstClr val="black"/>
              </a:solidFill>
              <a:ea typeface="Times New Roman" pitchFamily="18" charset="0"/>
            </a:endParaRPr>
          </a:p>
        </p:txBody>
      </p:sp>
      <p:pic>
        <p:nvPicPr>
          <p:cNvPr id="6" name="Picture 7"/>
          <p:cNvPicPr>
            <a:picLocks noChangeAspect="1" noChangeArrowheads="1"/>
          </p:cNvPicPr>
          <p:nvPr userDrawn="1"/>
        </p:nvPicPr>
        <p:blipFill>
          <a:blip r:embed="rId16" cstate="print"/>
          <a:srcRect/>
          <a:stretch>
            <a:fillRect/>
          </a:stretch>
        </p:blipFill>
        <p:spPr bwMode="auto">
          <a:xfrm>
            <a:off x="70339" y="103204"/>
            <a:ext cx="361950" cy="506396"/>
          </a:xfrm>
          <a:prstGeom prst="rect">
            <a:avLst/>
          </a:prstGeom>
          <a:noFill/>
          <a:ln w="9525">
            <a:noFill/>
            <a:miter lim="800000"/>
            <a:headEnd/>
            <a:tailEnd/>
          </a:ln>
        </p:spPr>
      </p:pic>
      <p:sp>
        <p:nvSpPr>
          <p:cNvPr id="3" name="Slide Number Placeholder 2"/>
          <p:cNvSpPr>
            <a:spLocks noGrp="1"/>
          </p:cNvSpPr>
          <p:nvPr>
            <p:ph type="sldNum" sz="quarter" idx="4"/>
          </p:nvPr>
        </p:nvSpPr>
        <p:spPr>
          <a:xfrm>
            <a:off x="6869723" y="6492906"/>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B5507664-AD1A-4593-8E58-A7318653A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783514"/>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 id="2147484119" r:id="rId13"/>
    <p:sldLayoutId id="2147484120" r:id="rId14"/>
  </p:sldLayoutIdLst>
  <p:timing>
    <p:tnLst>
      <p:par>
        <p:cTn id="1" dur="indefinite" restart="never" nodeType="tmRoot"/>
      </p:par>
    </p:tnLst>
  </p:timing>
  <p:txStyles>
    <p:titleStyle>
      <a:lvl1pPr algn="justLow" rtl="1" eaLnBrk="1" latinLnBrk="0" hangingPunct="1">
        <a:spcBef>
          <a:spcPct val="0"/>
        </a:spcBef>
        <a:buNone/>
        <a:defRPr kumimoji="0" sz="3785"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37633" indent="-236343" algn="justLow" rtl="1" eaLnBrk="1" latinLnBrk="0" hangingPunct="1">
        <a:spcBef>
          <a:spcPts val="369"/>
        </a:spcBef>
        <a:spcAft>
          <a:spcPts val="0"/>
        </a:spcAft>
        <a:buClr>
          <a:schemeClr val="accent1"/>
        </a:buClr>
        <a:buSzPct val="68000"/>
        <a:buFont typeface="Wingdings 3"/>
        <a:buChar char=""/>
        <a:defRPr kumimoji="0" sz="2492" kern="1200">
          <a:solidFill>
            <a:schemeClr val="tx1"/>
          </a:solidFill>
          <a:latin typeface="+mn-lt"/>
          <a:ea typeface="+mn-ea"/>
          <a:cs typeface="+mn-cs"/>
        </a:defRPr>
      </a:lvl1pPr>
      <a:lvl2pPr marL="573976" indent="-211021" algn="justLow" rtl="1" eaLnBrk="1" latinLnBrk="0" hangingPunct="1">
        <a:spcBef>
          <a:spcPts val="299"/>
        </a:spcBef>
        <a:buClr>
          <a:schemeClr val="accent1"/>
        </a:buClr>
        <a:buFont typeface="Verdana"/>
        <a:buChar char="◦"/>
        <a:defRPr kumimoji="0" sz="2123" kern="1200">
          <a:solidFill>
            <a:schemeClr val="tx1"/>
          </a:solidFill>
          <a:latin typeface="+mn-lt"/>
          <a:ea typeface="+mn-ea"/>
          <a:cs typeface="+mn-cs"/>
        </a:defRPr>
      </a:lvl2pPr>
      <a:lvl3pPr marL="793438" indent="-211021" algn="justLow" rtl="1" eaLnBrk="1" latinLnBrk="0" hangingPunct="1">
        <a:spcBef>
          <a:spcPts val="323"/>
        </a:spcBef>
        <a:buClr>
          <a:schemeClr val="accent2"/>
        </a:buClr>
        <a:buSzPct val="100000"/>
        <a:buFont typeface="Wingdings 2"/>
        <a:buChar char=""/>
        <a:defRPr kumimoji="0" sz="1939" kern="1200">
          <a:solidFill>
            <a:schemeClr val="tx1"/>
          </a:solidFill>
          <a:latin typeface="+mn-lt"/>
          <a:ea typeface="+mn-ea"/>
          <a:cs typeface="+mn-cs"/>
        </a:defRPr>
      </a:lvl3pPr>
      <a:lvl4pPr marL="1055103" indent="-211021" algn="justLow" rtl="1" eaLnBrk="1" latinLnBrk="0" hangingPunct="1">
        <a:spcBef>
          <a:spcPts val="323"/>
        </a:spcBef>
        <a:buClr>
          <a:schemeClr val="accent2"/>
        </a:buClr>
        <a:buFont typeface="Wingdings 2"/>
        <a:buChar char=""/>
        <a:defRPr kumimoji="0" sz="1754" kern="1200">
          <a:solidFill>
            <a:schemeClr val="tx1"/>
          </a:solidFill>
          <a:latin typeface="+mn-lt"/>
          <a:ea typeface="+mn-ea"/>
          <a:cs typeface="+mn-cs"/>
        </a:defRPr>
      </a:lvl4pPr>
      <a:lvl5pPr marL="1266124" indent="-211021" algn="justLow" rtl="1" eaLnBrk="1" latinLnBrk="0" hangingPunct="1">
        <a:spcBef>
          <a:spcPts val="323"/>
        </a:spcBef>
        <a:buClr>
          <a:schemeClr val="accent2"/>
        </a:buClr>
        <a:buFont typeface="Wingdings 2"/>
        <a:buChar char=""/>
        <a:defRPr kumimoji="0" sz="1662" kern="1200">
          <a:solidFill>
            <a:schemeClr val="tx1"/>
          </a:solidFill>
          <a:latin typeface="+mn-lt"/>
          <a:ea typeface="+mn-ea"/>
          <a:cs typeface="+mn-cs"/>
        </a:defRPr>
      </a:lvl5pPr>
      <a:lvl6pPr marL="1477145" indent="-211021" algn="l" rtl="0" eaLnBrk="1" latinLnBrk="0" hangingPunct="1">
        <a:spcBef>
          <a:spcPts val="323"/>
        </a:spcBef>
        <a:buClr>
          <a:schemeClr val="accent3"/>
        </a:buClr>
        <a:buFont typeface="Wingdings 2"/>
        <a:buChar char=""/>
        <a:defRPr kumimoji="0" sz="1662" kern="1200">
          <a:solidFill>
            <a:schemeClr val="tx1"/>
          </a:solidFill>
          <a:latin typeface="+mn-lt"/>
          <a:ea typeface="+mn-ea"/>
          <a:cs typeface="+mn-cs"/>
        </a:defRPr>
      </a:lvl6pPr>
      <a:lvl7pPr marL="1688165" indent="-211021" algn="l" rtl="0" eaLnBrk="1" latinLnBrk="0" hangingPunct="1">
        <a:spcBef>
          <a:spcPts val="323"/>
        </a:spcBef>
        <a:buClr>
          <a:schemeClr val="accent3"/>
        </a:buClr>
        <a:buFont typeface="Wingdings 2"/>
        <a:buChar char=""/>
        <a:defRPr kumimoji="0" sz="1477" kern="1200">
          <a:solidFill>
            <a:schemeClr val="tx1"/>
          </a:solidFill>
          <a:latin typeface="+mn-lt"/>
          <a:ea typeface="+mn-ea"/>
          <a:cs typeface="+mn-cs"/>
        </a:defRPr>
      </a:lvl7pPr>
      <a:lvl8pPr marL="1899186" indent="-211021" algn="l" rtl="0" eaLnBrk="1" latinLnBrk="0" hangingPunct="1">
        <a:spcBef>
          <a:spcPts val="323"/>
        </a:spcBef>
        <a:buClr>
          <a:schemeClr val="accent3"/>
        </a:buClr>
        <a:buFont typeface="Wingdings 2"/>
        <a:buChar char=""/>
        <a:defRPr kumimoji="0" sz="1477" kern="1200">
          <a:solidFill>
            <a:schemeClr val="tx1"/>
          </a:solidFill>
          <a:latin typeface="+mn-lt"/>
          <a:ea typeface="+mn-ea"/>
          <a:cs typeface="+mn-cs"/>
        </a:defRPr>
      </a:lvl8pPr>
      <a:lvl9pPr marL="2110207" indent="-211021" algn="l" rtl="0" eaLnBrk="1" latinLnBrk="0" hangingPunct="1">
        <a:spcBef>
          <a:spcPts val="323"/>
        </a:spcBef>
        <a:buClr>
          <a:schemeClr val="accent3"/>
        </a:buClr>
        <a:buFont typeface="Wingdings 2"/>
        <a:buChar char=""/>
        <a:defRPr kumimoji="0" sz="1477"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22041" algn="l" rtl="0" eaLnBrk="1" latinLnBrk="0" hangingPunct="1">
        <a:defRPr kumimoji="0" kern="1200">
          <a:solidFill>
            <a:schemeClr val="tx1"/>
          </a:solidFill>
          <a:latin typeface="+mn-lt"/>
          <a:ea typeface="+mn-ea"/>
          <a:cs typeface="+mn-cs"/>
        </a:defRPr>
      </a:lvl2pPr>
      <a:lvl3pPr marL="844083" algn="l" rtl="0" eaLnBrk="1" latinLnBrk="0" hangingPunct="1">
        <a:defRPr kumimoji="0" kern="1200">
          <a:solidFill>
            <a:schemeClr val="tx1"/>
          </a:solidFill>
          <a:latin typeface="+mn-lt"/>
          <a:ea typeface="+mn-ea"/>
          <a:cs typeface="+mn-cs"/>
        </a:defRPr>
      </a:lvl3pPr>
      <a:lvl4pPr marL="1266124" algn="l" rtl="0" eaLnBrk="1" latinLnBrk="0" hangingPunct="1">
        <a:defRPr kumimoji="0" kern="1200">
          <a:solidFill>
            <a:schemeClr val="tx1"/>
          </a:solidFill>
          <a:latin typeface="+mn-lt"/>
          <a:ea typeface="+mn-ea"/>
          <a:cs typeface="+mn-cs"/>
        </a:defRPr>
      </a:lvl4pPr>
      <a:lvl5pPr marL="1688165" algn="l" rtl="0" eaLnBrk="1" latinLnBrk="0" hangingPunct="1">
        <a:defRPr kumimoji="0" kern="1200">
          <a:solidFill>
            <a:schemeClr val="tx1"/>
          </a:solidFill>
          <a:latin typeface="+mn-lt"/>
          <a:ea typeface="+mn-ea"/>
          <a:cs typeface="+mn-cs"/>
        </a:defRPr>
      </a:lvl5pPr>
      <a:lvl6pPr marL="2110207" algn="l" rtl="0" eaLnBrk="1" latinLnBrk="0" hangingPunct="1">
        <a:defRPr kumimoji="0" kern="1200">
          <a:solidFill>
            <a:schemeClr val="tx1"/>
          </a:solidFill>
          <a:latin typeface="+mn-lt"/>
          <a:ea typeface="+mn-ea"/>
          <a:cs typeface="+mn-cs"/>
        </a:defRPr>
      </a:lvl6pPr>
      <a:lvl7pPr marL="2532248" algn="l" rtl="0" eaLnBrk="1" latinLnBrk="0" hangingPunct="1">
        <a:defRPr kumimoji="0" kern="1200">
          <a:solidFill>
            <a:schemeClr val="tx1"/>
          </a:solidFill>
          <a:latin typeface="+mn-lt"/>
          <a:ea typeface="+mn-ea"/>
          <a:cs typeface="+mn-cs"/>
        </a:defRPr>
      </a:lvl7pPr>
      <a:lvl8pPr marL="2954289" algn="l" rtl="0" eaLnBrk="1" latinLnBrk="0" hangingPunct="1">
        <a:defRPr kumimoji="0" kern="1200">
          <a:solidFill>
            <a:schemeClr val="tx1"/>
          </a:solidFill>
          <a:latin typeface="+mn-lt"/>
          <a:ea typeface="+mn-ea"/>
          <a:cs typeface="+mn-cs"/>
        </a:defRPr>
      </a:lvl8pPr>
      <a:lvl9pPr marL="3376331"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4"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84406" tIns="42203" rIns="84406" bIns="42203" anchor="t" compatLnSpc="1"/>
          <a:lstStyle/>
          <a:p>
            <a:pPr algn="r" rtl="1"/>
            <a:endParaRPr lang="en-US" sz="1662">
              <a:solidFill>
                <a:prstClr val="black"/>
              </a:solidFill>
            </a:endParaRPr>
          </a:p>
        </p:txBody>
      </p:sp>
      <p:sp>
        <p:nvSpPr>
          <p:cNvPr id="12" name="Freeform 11"/>
          <p:cNvSpPr>
            <a:spLocks/>
          </p:cNvSpPr>
          <p:nvPr/>
        </p:nvSpPr>
        <p:spPr bwMode="auto">
          <a:xfrm>
            <a:off x="485750"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84406" tIns="42203" rIns="84406" bIns="42203" anchor="t" compatLnSpc="1"/>
          <a:lstStyle/>
          <a:p>
            <a:pPr algn="r" rtl="1"/>
            <a:endParaRPr lang="en-US" sz="1662">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84406" tIns="42203" rIns="84406" bIns="42203" anchor="ctr" compatLnSpc="1"/>
          <a:lstStyle/>
          <a:p>
            <a:pPr algn="ctr" rtl="1"/>
            <a:endParaRPr lang="en-US" sz="1662">
              <a:solidFill>
                <a:prstClr val="white"/>
              </a:solidFill>
            </a:endParaRPr>
          </a:p>
        </p:txBody>
      </p:sp>
      <p:cxnSp>
        <p:nvCxnSpPr>
          <p:cNvPr id="15" name="Straight Connector 14"/>
          <p:cNvCxnSpPr/>
          <p:nvPr/>
        </p:nvCxnSpPr>
        <p:spPr>
          <a:xfrm>
            <a:off x="-9219" y="578781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225930" y="116632"/>
            <a:ext cx="8666550" cy="490066"/>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225930" y="764710"/>
            <a:ext cx="8666550" cy="5565225"/>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923">
                <a:solidFill>
                  <a:schemeClr val="tx1"/>
                </a:solidFill>
              </a:defRPr>
            </a:lvl1pPr>
            <a:extLst/>
          </a:lstStyle>
          <a:p>
            <a:pPr rtl="1"/>
            <a:fld id="{972150DA-9A8A-42F8-B9B3-E733967FB651}" type="datetimeFigureOut">
              <a:rPr lang="fa-IR" smtClean="0">
                <a:solidFill>
                  <a:prstClr val="black"/>
                </a:solidFill>
              </a:rPr>
              <a:pPr rtl="1"/>
              <a:t>10/02/1439</a:t>
            </a:fld>
            <a:endParaRPr lang="fa-IR">
              <a:solidFill>
                <a:prstClr val="black"/>
              </a:solidFill>
            </a:endParaRPr>
          </a:p>
        </p:txBody>
      </p:sp>
      <p:sp>
        <p:nvSpPr>
          <p:cNvPr id="22" name="Footer Placeholder 21"/>
          <p:cNvSpPr>
            <a:spLocks noGrp="1"/>
          </p:cNvSpPr>
          <p:nvPr>
            <p:ph type="ftr" sz="quarter" idx="3"/>
          </p:nvPr>
        </p:nvSpPr>
        <p:spPr>
          <a:xfrm>
            <a:off x="4380083" y="6408018"/>
            <a:ext cx="2350681" cy="365125"/>
          </a:xfrm>
          <a:prstGeom prst="rect">
            <a:avLst/>
          </a:prstGeom>
        </p:spPr>
        <p:txBody>
          <a:bodyPr vert="horz" anchor="b"/>
          <a:lstStyle>
            <a:lvl1pPr algn="r" eaLnBrk="1" latinLnBrk="0" hangingPunct="1">
              <a:defRPr kumimoji="0" sz="923">
                <a:solidFill>
                  <a:schemeClr val="tx1"/>
                </a:solidFill>
              </a:defRPr>
            </a:lvl1pPr>
            <a:extLst/>
          </a:lstStyle>
          <a:p>
            <a:pPr rtl="1"/>
            <a:endParaRPr lang="fa-IR">
              <a:solidFill>
                <a:prstClr val="black"/>
              </a:solidFill>
            </a:endParaRPr>
          </a:p>
        </p:txBody>
      </p:sp>
      <p:sp>
        <p:nvSpPr>
          <p:cNvPr id="18" name="Slide Number Placeholder 17"/>
          <p:cNvSpPr>
            <a:spLocks noGrp="1"/>
          </p:cNvSpPr>
          <p:nvPr>
            <p:ph type="sldNum" sz="quarter" idx="4"/>
          </p:nvPr>
        </p:nvSpPr>
        <p:spPr>
          <a:xfrm>
            <a:off x="8647272" y="6408018"/>
            <a:ext cx="365760" cy="365125"/>
          </a:xfrm>
          <a:prstGeom prst="rect">
            <a:avLst/>
          </a:prstGeom>
        </p:spPr>
        <p:txBody>
          <a:bodyPr vert="horz" anchor="b"/>
          <a:lstStyle>
            <a:lvl1pPr algn="r" eaLnBrk="1" latinLnBrk="0" hangingPunct="1">
              <a:defRPr kumimoji="0" sz="923" b="0">
                <a:solidFill>
                  <a:schemeClr val="tx1"/>
                </a:solidFill>
              </a:defRPr>
            </a:lvl1pPr>
            <a:extLst/>
          </a:lstStyle>
          <a:p>
            <a:pPr rtl="1"/>
            <a:fld id="{D9153C6A-9ED2-48EF-A234-0A941BBFBBAE}" type="slidenum">
              <a:rPr lang="fa-IR" smtClean="0">
                <a:solidFill>
                  <a:prstClr val="black"/>
                </a:solidFill>
              </a:rPr>
              <a:pPr rtl="1"/>
              <a:t>‹#›</a:t>
            </a:fld>
            <a:endParaRPr lang="fa-IR">
              <a:solidFill>
                <a:prstClr val="black"/>
              </a:solidFill>
            </a:endParaRPr>
          </a:p>
        </p:txBody>
      </p:sp>
      <p:pic>
        <p:nvPicPr>
          <p:cNvPr id="2" name="Picture 1"/>
          <p:cNvPicPr>
            <a:picLocks noChangeAspect="1"/>
          </p:cNvPicPr>
          <p:nvPr/>
        </p:nvPicPr>
        <p:blipFill>
          <a:blip r:embed="rId14" cstate="print">
            <a:lum bright="70000" contrast="-70000"/>
            <a:extLst>
              <a:ext uri="{BEBA8EAE-BF5A-486C-A8C5-ECC9F3942E4B}">
                <a14:imgProps xmlns:a14="http://schemas.microsoft.com/office/drawing/2010/main">
                  <a14:imgLayer r:embed="rId15">
                    <a14:imgEffect>
                      <a14:backgroundRemoval t="1941" b="94785" l="9949" r="89966">
                        <a14:foregroundMark x1="44683" y1="36446" x2="44683" y2="36446"/>
                        <a14:foregroundMark x1="45883" y1="44391" x2="45883" y2="44391"/>
                        <a14:foregroundMark x1="43396" y1="45421" x2="43396" y2="45421"/>
                        <a14:foregroundMark x1="40051" y1="47787" x2="40051" y2="47787"/>
                        <a14:foregroundMark x1="36792" y1="51001" x2="36792" y2="51001"/>
                        <a14:foregroundMark x1="40738" y1="53608" x2="40738" y2="53608"/>
                        <a14:foregroundMark x1="31732" y1="56034" x2="31732" y2="56034"/>
                        <a14:foregroundMark x1="42110" y1="56337" x2="42110" y2="56337"/>
                        <a14:foregroundMark x1="45540" y1="58945" x2="45883" y2="59066"/>
                        <a14:foregroundMark x1="49743" y1="60885" x2="49743" y2="60885"/>
                        <a14:foregroundMark x1="54889" y1="58702" x2="54889" y2="58702"/>
                        <a14:foregroundMark x1="58062" y1="56883" x2="58062" y2="56883"/>
                        <a14:foregroundMark x1="59434" y1="53851" x2="59434" y2="53851"/>
                        <a14:foregroundMark x1="64322" y1="51001" x2="64322" y2="51001"/>
                        <a14:foregroundMark x1="59177" y1="48272" x2="59177" y2="48272"/>
                        <a14:foregroundMark x1="57633" y1="45482" x2="57633" y2="45482"/>
                        <a14:foregroundMark x1="53259" y1="43481" x2="53259" y2="43481"/>
                        <a14:foregroundMark x1="50343" y1="42389" x2="50343" y2="42389"/>
                        <a14:foregroundMark x1="68954" y1="56701" x2="68954" y2="56701"/>
                        <a14:foregroundMark x1="55403" y1="69012" x2="55403" y2="69012"/>
                        <a14:foregroundMark x1="51630" y1="67253" x2="51630" y2="67253"/>
                        <a14:foregroundMark x1="46741" y1="66828" x2="46741" y2="66828"/>
                        <a14:foregroundMark x1="42710" y1="67010" x2="42710" y2="67010"/>
                        <a14:foregroundMark x1="60978" y1="80412" x2="60978" y2="80412"/>
                        <a14:foregroundMark x1="52316" y1="78290" x2="52316" y2="78290"/>
                        <a14:foregroundMark x1="69897" y1="81261" x2="69897" y2="81261"/>
                        <a14:foregroundMark x1="66123" y1="81625" x2="66123" y2="81625"/>
                        <a14:foregroundMark x1="70326" y1="74773" x2="70326" y2="74773"/>
                        <a14:foregroundMark x1="71355" y1="72529" x2="71355" y2="72529"/>
                        <a14:foregroundMark x1="81046" y1="76046" x2="81046" y2="76046"/>
                        <a14:foregroundMark x1="76072" y1="74773" x2="76072" y2="74773"/>
                        <a14:foregroundMark x1="85678" y1="81807" x2="85678" y2="81807"/>
                        <a14:foregroundMark x1="81389" y1="81079" x2="81389" y2="81079"/>
                        <a14:foregroundMark x1="60978" y1="86598" x2="60978" y2="86598"/>
                        <a14:foregroundMark x1="40395" y1="83566" x2="40395" y2="83566"/>
                        <a14:foregroundMark x1="45883" y1="80776" x2="45883" y2="80776"/>
                        <a14:foregroundMark x1="34991" y1="79260" x2="34991" y2="79260"/>
                        <a14:foregroundMark x1="35592" y1="81989" x2="35592" y2="81989"/>
                        <a14:foregroundMark x1="29503" y1="87022" x2="29503" y2="87022"/>
                        <a14:foregroundMark x1="29074" y1="89266" x2="29074" y2="89266"/>
                        <a14:foregroundMark x1="23156" y1="85506" x2="23156" y2="85506"/>
                        <a14:foregroundMark x1="17496" y1="81686" x2="17496" y2="81686"/>
                        <a14:foregroundMark x1="14751" y1="78472" x2="14751" y2="78472"/>
                        <a14:foregroundMark x1="15780" y1="74833" x2="15780" y2="74833"/>
                        <a14:foregroundMark x1="18611" y1="74833" x2="18611" y2="74833"/>
                        <a14:foregroundMark x1="12264" y1="74955" x2="12264" y2="74955"/>
                        <a14:foregroundMark x1="51544" y1="85810" x2="51544" y2="85810"/>
                        <a14:foregroundMark x1="29331" y1="88114" x2="29331" y2="88114"/>
                        <a14:foregroundMark x1="29331" y1="90055" x2="29331" y2="90055"/>
                        <a14:foregroundMark x1="18525" y1="75985" x2="18525" y2="75985"/>
                        <a14:foregroundMark x1="12436" y1="75743" x2="12436" y2="75743"/>
                        <a14:foregroundMark x1="18954" y1="77198" x2="18954" y2="77198"/>
                        <a14:foregroundMark x1="13379" y1="73257" x2="13379" y2="73257"/>
                        <a14:foregroundMark x1="17753" y1="73438" x2="17753" y2="73438"/>
                        <a14:foregroundMark x1="14837" y1="75925" x2="14837" y2="75925"/>
                        <a14:foregroundMark x1="14322" y1="76592" x2="14322" y2="76592"/>
                        <a14:foregroundMark x1="17839" y1="76653" x2="17839" y2="76653"/>
                        <a14:backgroundMark x1="56861" y1="67556" x2="56861" y2="67556"/>
                        <a14:backgroundMark x1="63379" y1="79260" x2="63379" y2="79260"/>
                        <a14:backgroundMark x1="71355" y1="82353" x2="71355" y2="82353"/>
                        <a14:backgroundMark x1="65180" y1="83566" x2="65180" y2="83566"/>
                        <a14:backgroundMark x1="71441" y1="73681" x2="71441" y2="73681"/>
                        <a14:backgroundMark x1="29074" y1="91389" x2="29074" y2="91389"/>
                        <a14:backgroundMark x1="61664" y1="20982" x2="61664" y2="20982"/>
                        <a14:backgroundMark x1="64408" y1="33657" x2="64408" y2="33657"/>
                        <a14:backgroundMark x1="64837" y1="68284" x2="64837" y2="68284"/>
                        <a14:backgroundMark x1="35763" y1="71801" x2="35763" y2="71801"/>
                        <a14:backgroundMark x1="49400" y1="15039" x2="49057" y2="22741"/>
                        <a14:backgroundMark x1="16552" y1="77138" x2="16552" y2="77138"/>
                        <a14:backgroundMark x1="16381" y1="73135" x2="17925" y2="74591"/>
                        <a14:backgroundMark x1="16295" y1="76471" x2="17410" y2="75500"/>
                        <a14:backgroundMark x1="52659" y1="66525" x2="52659" y2="66525"/>
                        <a14:backgroundMark x1="59949" y1="46574" x2="55575" y2="48514"/>
                        <a14:backgroundMark x1="33877" y1="64463" x2="36192" y2="62280"/>
                        <a14:backgroundMark x1="52058" y1="43784" x2="52058" y2="43784"/>
                      </a14:backgroundRemoval>
                    </a14:imgEffect>
                  </a14:imgLayer>
                </a14:imgProps>
              </a:ext>
              <a:ext uri="{28A0092B-C50C-407E-A947-70E740481C1C}">
                <a14:useLocalDpi xmlns:a14="http://schemas.microsoft.com/office/drawing/2010/main" val="0"/>
              </a:ext>
            </a:extLst>
          </a:blip>
          <a:stretch>
            <a:fillRect/>
          </a:stretch>
        </p:blipFill>
        <p:spPr>
          <a:xfrm>
            <a:off x="225967" y="6089954"/>
            <a:ext cx="519573" cy="734882"/>
          </a:xfrm>
          <a:prstGeom prst="rect">
            <a:avLst/>
          </a:prstGeom>
        </p:spPr>
      </p:pic>
    </p:spTree>
    <p:extLst>
      <p:ext uri="{BB962C8B-B14F-4D97-AF65-F5344CB8AC3E}">
        <p14:creationId xmlns:p14="http://schemas.microsoft.com/office/powerpoint/2010/main" val="1276884612"/>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timing>
    <p:tnLst>
      <p:par>
        <p:cTn id="1" dur="indefinite" restart="never" nodeType="tmRoot"/>
      </p:par>
    </p:tnLst>
  </p:timing>
  <p:txStyles>
    <p:titleStyle>
      <a:lvl1pPr algn="ctr" rtl="1" eaLnBrk="1" latinLnBrk="0" hangingPunct="1">
        <a:spcBef>
          <a:spcPct val="0"/>
        </a:spcBef>
        <a:buNone/>
        <a:defRPr kumimoji="0" sz="3785"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37633" indent="-236343" algn="r" rtl="1" eaLnBrk="1" latinLnBrk="0" hangingPunct="1">
        <a:lnSpc>
          <a:spcPct val="150000"/>
        </a:lnSpc>
        <a:spcBef>
          <a:spcPts val="369"/>
        </a:spcBef>
        <a:spcAft>
          <a:spcPts val="0"/>
        </a:spcAft>
        <a:buClr>
          <a:schemeClr val="accent1"/>
        </a:buClr>
        <a:buSzPct val="100000"/>
        <a:buFont typeface="Arial" pitchFamily="34" charset="0"/>
        <a:buChar char="•"/>
        <a:defRPr kumimoji="0" sz="2492" kern="1200">
          <a:solidFill>
            <a:schemeClr val="tx1"/>
          </a:solidFill>
          <a:latin typeface="+mn-lt"/>
          <a:ea typeface="+mn-ea"/>
          <a:cs typeface="+mn-cs"/>
        </a:defRPr>
      </a:lvl1pPr>
      <a:lvl2pPr marL="573976" indent="-211021" algn="r" rtl="1" eaLnBrk="1" latinLnBrk="0" hangingPunct="1">
        <a:lnSpc>
          <a:spcPct val="150000"/>
        </a:lnSpc>
        <a:spcBef>
          <a:spcPts val="299"/>
        </a:spcBef>
        <a:buClr>
          <a:schemeClr val="accent1"/>
        </a:buClr>
        <a:buFont typeface="Verdana"/>
        <a:buChar char="◦"/>
        <a:defRPr kumimoji="0" sz="2123" kern="1200">
          <a:solidFill>
            <a:schemeClr val="tx1"/>
          </a:solidFill>
          <a:latin typeface="+mn-lt"/>
          <a:ea typeface="+mn-ea"/>
          <a:cs typeface="+mn-cs"/>
        </a:defRPr>
      </a:lvl2pPr>
      <a:lvl3pPr marL="793438" indent="-211021" algn="r" rtl="1" eaLnBrk="1" latinLnBrk="0" hangingPunct="1">
        <a:lnSpc>
          <a:spcPct val="150000"/>
        </a:lnSpc>
        <a:spcBef>
          <a:spcPts val="323"/>
        </a:spcBef>
        <a:buClr>
          <a:schemeClr val="accent2"/>
        </a:buClr>
        <a:buSzPct val="100000"/>
        <a:buFont typeface="Wingdings 2"/>
        <a:buChar char=""/>
        <a:defRPr kumimoji="0" sz="1939" kern="1200">
          <a:solidFill>
            <a:schemeClr val="tx1"/>
          </a:solidFill>
          <a:latin typeface="+mn-lt"/>
          <a:ea typeface="+mn-ea"/>
          <a:cs typeface="+mn-cs"/>
        </a:defRPr>
      </a:lvl3pPr>
      <a:lvl4pPr marL="1055103" indent="-211021" algn="r" rtl="1" eaLnBrk="1" latinLnBrk="0" hangingPunct="1">
        <a:lnSpc>
          <a:spcPct val="150000"/>
        </a:lnSpc>
        <a:spcBef>
          <a:spcPts val="323"/>
        </a:spcBef>
        <a:buClr>
          <a:schemeClr val="accent2"/>
        </a:buClr>
        <a:buFont typeface="Wingdings 2"/>
        <a:buChar char=""/>
        <a:defRPr kumimoji="0" sz="1754" kern="1200">
          <a:solidFill>
            <a:schemeClr val="tx1"/>
          </a:solidFill>
          <a:latin typeface="+mn-lt"/>
          <a:ea typeface="+mn-ea"/>
          <a:cs typeface="+mn-cs"/>
        </a:defRPr>
      </a:lvl4pPr>
      <a:lvl5pPr marL="1266124" indent="-211021" algn="r" rtl="1" eaLnBrk="1" latinLnBrk="0" hangingPunct="1">
        <a:lnSpc>
          <a:spcPct val="150000"/>
        </a:lnSpc>
        <a:spcBef>
          <a:spcPts val="323"/>
        </a:spcBef>
        <a:buClr>
          <a:schemeClr val="accent2"/>
        </a:buClr>
        <a:buFont typeface="Wingdings 2"/>
        <a:buChar char=""/>
        <a:defRPr kumimoji="0" sz="1662" kern="1200">
          <a:solidFill>
            <a:schemeClr val="tx1"/>
          </a:solidFill>
          <a:latin typeface="+mn-lt"/>
          <a:ea typeface="+mn-ea"/>
          <a:cs typeface="+mn-cs"/>
        </a:defRPr>
      </a:lvl5pPr>
      <a:lvl6pPr marL="1477145" indent="-211021" algn="r" rtl="1" eaLnBrk="1" latinLnBrk="0" hangingPunct="1">
        <a:spcBef>
          <a:spcPts val="323"/>
        </a:spcBef>
        <a:buClr>
          <a:schemeClr val="accent3"/>
        </a:buClr>
        <a:buFont typeface="Wingdings 2"/>
        <a:buChar char=""/>
        <a:defRPr kumimoji="0" sz="1662" kern="1200">
          <a:solidFill>
            <a:schemeClr val="tx1"/>
          </a:solidFill>
          <a:latin typeface="+mn-lt"/>
          <a:ea typeface="+mn-ea"/>
          <a:cs typeface="+mn-cs"/>
        </a:defRPr>
      </a:lvl6pPr>
      <a:lvl7pPr marL="1688165" indent="-211021" algn="r" rtl="1" eaLnBrk="1" latinLnBrk="0" hangingPunct="1">
        <a:spcBef>
          <a:spcPts val="323"/>
        </a:spcBef>
        <a:buClr>
          <a:schemeClr val="accent3"/>
        </a:buClr>
        <a:buFont typeface="Wingdings 2"/>
        <a:buChar char=""/>
        <a:defRPr kumimoji="0" sz="1477" kern="1200">
          <a:solidFill>
            <a:schemeClr val="tx1"/>
          </a:solidFill>
          <a:latin typeface="+mn-lt"/>
          <a:ea typeface="+mn-ea"/>
          <a:cs typeface="+mn-cs"/>
        </a:defRPr>
      </a:lvl7pPr>
      <a:lvl8pPr marL="1899186" indent="-211021" algn="r" rtl="1" eaLnBrk="1" latinLnBrk="0" hangingPunct="1">
        <a:spcBef>
          <a:spcPts val="323"/>
        </a:spcBef>
        <a:buClr>
          <a:schemeClr val="accent3"/>
        </a:buClr>
        <a:buFont typeface="Wingdings 2"/>
        <a:buChar char=""/>
        <a:defRPr kumimoji="0" sz="1477" kern="1200">
          <a:solidFill>
            <a:schemeClr val="tx1"/>
          </a:solidFill>
          <a:latin typeface="+mn-lt"/>
          <a:ea typeface="+mn-ea"/>
          <a:cs typeface="+mn-cs"/>
        </a:defRPr>
      </a:lvl8pPr>
      <a:lvl9pPr marL="2110207" indent="-211021" algn="r" rtl="1" eaLnBrk="1" latinLnBrk="0" hangingPunct="1">
        <a:spcBef>
          <a:spcPts val="323"/>
        </a:spcBef>
        <a:buClr>
          <a:schemeClr val="accent3"/>
        </a:buClr>
        <a:buFont typeface="Wingdings 2"/>
        <a:buChar char=""/>
        <a:defRPr kumimoji="0" sz="1477"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22041" algn="r" rtl="1" eaLnBrk="1" latinLnBrk="0" hangingPunct="1">
        <a:defRPr kumimoji="0" kern="1200">
          <a:solidFill>
            <a:schemeClr val="tx1"/>
          </a:solidFill>
          <a:latin typeface="+mn-lt"/>
          <a:ea typeface="+mn-ea"/>
          <a:cs typeface="+mn-cs"/>
        </a:defRPr>
      </a:lvl2pPr>
      <a:lvl3pPr marL="844083" algn="r" rtl="1" eaLnBrk="1" latinLnBrk="0" hangingPunct="1">
        <a:defRPr kumimoji="0" kern="1200">
          <a:solidFill>
            <a:schemeClr val="tx1"/>
          </a:solidFill>
          <a:latin typeface="+mn-lt"/>
          <a:ea typeface="+mn-ea"/>
          <a:cs typeface="+mn-cs"/>
        </a:defRPr>
      </a:lvl3pPr>
      <a:lvl4pPr marL="1266124" algn="r" rtl="1" eaLnBrk="1" latinLnBrk="0" hangingPunct="1">
        <a:defRPr kumimoji="0" kern="1200">
          <a:solidFill>
            <a:schemeClr val="tx1"/>
          </a:solidFill>
          <a:latin typeface="+mn-lt"/>
          <a:ea typeface="+mn-ea"/>
          <a:cs typeface="+mn-cs"/>
        </a:defRPr>
      </a:lvl4pPr>
      <a:lvl5pPr marL="1688165" algn="r" rtl="1" eaLnBrk="1" latinLnBrk="0" hangingPunct="1">
        <a:defRPr kumimoji="0" kern="1200">
          <a:solidFill>
            <a:schemeClr val="tx1"/>
          </a:solidFill>
          <a:latin typeface="+mn-lt"/>
          <a:ea typeface="+mn-ea"/>
          <a:cs typeface="+mn-cs"/>
        </a:defRPr>
      </a:lvl5pPr>
      <a:lvl6pPr marL="2110207" algn="r" rtl="1" eaLnBrk="1" latinLnBrk="0" hangingPunct="1">
        <a:defRPr kumimoji="0" kern="1200">
          <a:solidFill>
            <a:schemeClr val="tx1"/>
          </a:solidFill>
          <a:latin typeface="+mn-lt"/>
          <a:ea typeface="+mn-ea"/>
          <a:cs typeface="+mn-cs"/>
        </a:defRPr>
      </a:lvl6pPr>
      <a:lvl7pPr marL="2532248" algn="r" rtl="1" eaLnBrk="1" latinLnBrk="0" hangingPunct="1">
        <a:defRPr kumimoji="0" kern="1200">
          <a:solidFill>
            <a:schemeClr val="tx1"/>
          </a:solidFill>
          <a:latin typeface="+mn-lt"/>
          <a:ea typeface="+mn-ea"/>
          <a:cs typeface="+mn-cs"/>
        </a:defRPr>
      </a:lvl7pPr>
      <a:lvl8pPr marL="2954289" algn="r" rtl="1" eaLnBrk="1" latinLnBrk="0" hangingPunct="1">
        <a:defRPr kumimoji="0" kern="1200">
          <a:solidFill>
            <a:schemeClr val="tx1"/>
          </a:solidFill>
          <a:latin typeface="+mn-lt"/>
          <a:ea typeface="+mn-ea"/>
          <a:cs typeface="+mn-cs"/>
        </a:defRPr>
      </a:lvl8pPr>
      <a:lvl9pPr marL="3376331" algn="r" rtl="1"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E6A4DB7-5C40-418B-A5F9-EB46E0B8D263}" type="datetimeFigureOut">
              <a:rPr lang="en-US">
                <a:solidFill>
                  <a:prstClr val="black">
                    <a:tint val="75000"/>
                  </a:prstClr>
                </a:solidFill>
              </a:rPr>
              <a:pPr>
                <a:defRPr/>
              </a:pPr>
              <a:t>10/30/2017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A81E3827-509C-4FC8-8B54-EE3BE697914C}"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3408895253"/>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888" y="3130880"/>
            <a:ext cx="9252520" cy="2026312"/>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4000" b="1" dirty="0" smtClean="0">
                <a:cs typeface="B Titr" panose="00000700000000000000" pitchFamily="2" charset="-78"/>
              </a:rPr>
              <a:t>آموزه </a:t>
            </a:r>
            <a:r>
              <a:rPr lang="ar-SA" sz="4000" b="1" dirty="0">
                <a:cs typeface="B Titr" panose="00000700000000000000" pitchFamily="2" charset="-78"/>
              </a:rPr>
              <a:t>های فرهنگی تمدنی </a:t>
            </a:r>
            <a:r>
              <a:rPr lang="fa-IR" sz="4000" b="1" dirty="0" smtClean="0">
                <a:cs typeface="B Titr" panose="00000700000000000000" pitchFamily="2" charset="-78"/>
              </a:rPr>
              <a:t>رسانه- </a:t>
            </a:r>
            <a:r>
              <a:rPr lang="fa-IR" sz="4000" b="1" dirty="0">
                <a:cs typeface="B Titr" panose="00000700000000000000" pitchFamily="2" charset="-78"/>
              </a:rPr>
              <a:t>زیارت</a:t>
            </a:r>
            <a:r>
              <a:rPr lang="ar-SA" sz="4000" b="1" dirty="0">
                <a:cs typeface="B Titr" panose="00000700000000000000" pitchFamily="2" charset="-78"/>
              </a:rPr>
              <a:t> </a:t>
            </a:r>
            <a:r>
              <a:rPr lang="ar-SA" sz="4000" b="1" dirty="0" smtClean="0">
                <a:cs typeface="B Titr" panose="00000700000000000000" pitchFamily="2" charset="-78"/>
              </a:rPr>
              <a:t>اربعین</a:t>
            </a:r>
            <a:r>
              <a:rPr lang="fa-IR" sz="4000" b="1" dirty="0" smtClean="0">
                <a:cs typeface="B Titr" panose="00000700000000000000" pitchFamily="2" charset="-78"/>
              </a:rPr>
              <a:t/>
            </a:r>
            <a:br>
              <a:rPr lang="fa-IR" sz="4000" b="1" dirty="0" smtClean="0">
                <a:cs typeface="B Titr" panose="00000700000000000000" pitchFamily="2" charset="-78"/>
              </a:rPr>
            </a:br>
            <a:r>
              <a:rPr lang="fa-IR" sz="4000" b="1" dirty="0" smtClean="0">
                <a:cs typeface="B Titr" panose="00000700000000000000" pitchFamily="2" charset="-78"/>
              </a:rPr>
              <a:t>به مثابه میراث ماندگار حضرت زینب سلام الله علیها</a:t>
            </a:r>
            <a:r>
              <a:rPr lang="fa-IR" sz="4000" b="1" dirty="0">
                <a:cs typeface="B Titr" panose="00000700000000000000" pitchFamily="2" charset="-78"/>
              </a:rPr>
              <a:t/>
            </a:r>
            <a:br>
              <a:rPr lang="fa-IR" sz="4000" b="1" dirty="0">
                <a:cs typeface="B Titr" panose="00000700000000000000" pitchFamily="2" charset="-78"/>
              </a:rPr>
            </a:br>
            <a:endParaRPr lang="en-US" sz="4000" dirty="0">
              <a:cs typeface="B Titr" panose="00000700000000000000" pitchFamily="2" charset="-78"/>
            </a:endParaRPr>
          </a:p>
        </p:txBody>
      </p:sp>
      <p:sp>
        <p:nvSpPr>
          <p:cNvPr id="2" name="Rectangle 1"/>
          <p:cNvSpPr/>
          <p:nvPr/>
        </p:nvSpPr>
        <p:spPr bwMode="auto">
          <a:xfrm>
            <a:off x="395536" y="260648"/>
            <a:ext cx="864096" cy="3600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fontAlgn="base">
              <a:spcBef>
                <a:spcPct val="0"/>
              </a:spcBef>
              <a:spcAft>
                <a:spcPct val="0"/>
              </a:spcAft>
            </a:pPr>
            <a:endParaRPr lang="fa-IR" smtClean="0">
              <a:solidFill>
                <a:prstClr val="black"/>
              </a:solidFill>
              <a:latin typeface="Arial" pitchFamily="34" charset="0"/>
            </a:endParaRPr>
          </a:p>
        </p:txBody>
      </p:sp>
      <p:sp>
        <p:nvSpPr>
          <p:cNvPr id="13" name="Subtitle 2"/>
          <p:cNvSpPr>
            <a:spLocks noGrp="1"/>
          </p:cNvSpPr>
          <p:nvPr>
            <p:ph type="subTitle" idx="1"/>
          </p:nvPr>
        </p:nvSpPr>
        <p:spPr>
          <a:xfrm>
            <a:off x="0" y="5157192"/>
            <a:ext cx="9144000" cy="1728192"/>
          </a:xfrm>
        </p:spPr>
        <p:style>
          <a:lnRef idx="1">
            <a:schemeClr val="accent1"/>
          </a:lnRef>
          <a:fillRef idx="2">
            <a:schemeClr val="accent1"/>
          </a:fillRef>
          <a:effectRef idx="1">
            <a:schemeClr val="accent1"/>
          </a:effectRef>
          <a:fontRef idx="minor">
            <a:schemeClr val="dk1"/>
          </a:fontRef>
        </p:style>
        <p:txBody>
          <a:bodyPr anchor="ctr">
            <a:normAutofit/>
          </a:bodyPr>
          <a:lstStyle/>
          <a:p>
            <a:pPr rtl="1"/>
            <a:r>
              <a:rPr lang="ar-SA" sz="2400" dirty="0" smtClean="0">
                <a:cs typeface="B Lotus" panose="00000400000000000000" pitchFamily="2" charset="-78"/>
              </a:rPr>
              <a:t>جلال </a:t>
            </a:r>
            <a:r>
              <a:rPr lang="ar-SA" sz="2400" dirty="0">
                <a:cs typeface="B Lotus" panose="00000400000000000000" pitchFamily="2" charset="-78"/>
              </a:rPr>
              <a:t>غفاری قدیر- دکتری مدیریت رسانه و عضو هیات علمی </a:t>
            </a:r>
            <a:r>
              <a:rPr lang="fa-IR" sz="2400" dirty="0" smtClean="0">
                <a:cs typeface="B Lotus" panose="00000400000000000000" pitchFamily="2" charset="-78"/>
              </a:rPr>
              <a:t>و مسئول </a:t>
            </a:r>
          </a:p>
          <a:p>
            <a:pPr rtl="1"/>
            <a:r>
              <a:rPr lang="ar-SA" sz="2800" dirty="0" smtClean="0">
                <a:cs typeface="B Lotus" panose="00000400000000000000" pitchFamily="2" charset="-78"/>
              </a:rPr>
              <a:t>دانشکده </a:t>
            </a:r>
            <a:r>
              <a:rPr lang="ar-SA" sz="2800" dirty="0">
                <a:cs typeface="B Lotus" panose="00000400000000000000" pitchFamily="2" charset="-78"/>
              </a:rPr>
              <a:t>علوم اجتماعی و فرهنگی دانشگاه جامع امام حسین علیه السلام</a:t>
            </a:r>
            <a:endParaRPr lang="en-US" sz="2800" dirty="0">
              <a:cs typeface="B Lotus" panose="00000400000000000000" pitchFamily="2" charset="-78"/>
            </a:endParaRPr>
          </a:p>
        </p:txBody>
      </p:sp>
      <p:pic>
        <p:nvPicPr>
          <p:cNvPr id="8" name="Picture 2" descr="D:\pictures 2\KHAMENEI.IR (47).jpg"/>
          <p:cNvPicPr>
            <a:picLocks noChangeAspect="1" noChangeArrowheads="1"/>
          </p:cNvPicPr>
          <p:nvPr/>
        </p:nvPicPr>
        <p:blipFill rotWithShape="1">
          <a:blip r:embed="rId2"/>
          <a:srcRect l="24800" t="30050" r="40587" b="39105"/>
          <a:stretch/>
        </p:blipFill>
        <p:spPr bwMode="auto">
          <a:xfrm>
            <a:off x="0" y="0"/>
            <a:ext cx="9144000" cy="3130880"/>
          </a:xfrm>
          <a:prstGeom prst="rect">
            <a:avLst/>
          </a:prstGeom>
          <a:noFill/>
        </p:spPr>
      </p:pic>
    </p:spTree>
    <p:extLst>
      <p:ext uri="{BB962C8B-B14F-4D97-AF65-F5344CB8AC3E}">
        <p14:creationId xmlns:p14="http://schemas.microsoft.com/office/powerpoint/2010/main" val="3031603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764704"/>
            <a:ext cx="8856984" cy="6093296"/>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0" algn="just">
              <a:lnSpc>
                <a:spcPct val="107000"/>
              </a:lnSpc>
              <a:spcBef>
                <a:spcPts val="0"/>
              </a:spcBef>
              <a:spcAft>
                <a:spcPts val="800"/>
              </a:spcAft>
              <a:buFont typeface="Wingdings" panose="05000000000000000000" pitchFamily="2" charset="2"/>
              <a:buChar char="q"/>
            </a:pPr>
            <a:r>
              <a:rPr lang="ar-SA" sz="2400" b="1" dirty="0">
                <a:solidFill>
                  <a:srgbClr val="FF0000"/>
                </a:solidFill>
                <a:latin typeface="Calibri" panose="020F0502020204030204" pitchFamily="34" charset="0"/>
                <a:ea typeface="Calibri" panose="020F0502020204030204" pitchFamily="34" charset="0"/>
                <a:cs typeface="B Titr" panose="00000700000000000000" pitchFamily="2" charset="-78"/>
              </a:rPr>
              <a:t>روند امت سازی در جامعه اسلامی در برابر ملت سازی غربی است. طی کردن این روند مستلزم طرحی فرهنگی است که جامعه راهپیمایی اربعین نمودار و الگویی از ان است. </a:t>
            </a:r>
            <a:endParaRPr lang="en-US" sz="1800" dirty="0">
              <a:solidFill>
                <a:srgbClr val="FF0000"/>
              </a:solidFill>
              <a:latin typeface="Calibri" panose="020F0502020204030204" pitchFamily="34" charset="0"/>
              <a:ea typeface="Calibri" panose="020F0502020204030204" pitchFamily="34" charset="0"/>
              <a:cs typeface="B Titr" panose="00000700000000000000" pitchFamily="2" charset="-78"/>
            </a:endParaRPr>
          </a:p>
          <a:p>
            <a:pPr marL="0" algn="just">
              <a:lnSpc>
                <a:spcPct val="107000"/>
              </a:lnSpc>
              <a:spcBef>
                <a:spcPts val="0"/>
              </a:spcBef>
              <a:spcAft>
                <a:spcPts val="800"/>
              </a:spcAft>
              <a:buFont typeface="Wingdings" panose="05000000000000000000" pitchFamily="2" charset="2"/>
              <a:buChar char="q"/>
            </a:pPr>
            <a:r>
              <a:rPr lang="ar-SA" sz="2400" dirty="0">
                <a:latin typeface="Calibri" panose="020F0502020204030204" pitchFamily="34" charset="0"/>
                <a:ea typeface="Calibri" panose="020F0502020204030204" pitchFamily="34" charset="0"/>
                <a:cs typeface="B Titr" panose="00000700000000000000" pitchFamily="2" charset="-78"/>
              </a:rPr>
              <a:t>امت در معنای قرانی اقتضائاتی دارد که در راهپیمایی اربعین قابل شناسایی هستند. این ویژگیها و اقتضائات که در روند جامعه سازی دینی بکار گرفته میشوند بر اساس همان جوهره اصلی تجمع اربعین که وحدت حول محبت به سید الشهدا و انکار ظلمی است که به ایشان روا داشته شده است. </a:t>
            </a:r>
            <a:endParaRPr lang="fa-IR" sz="2400" dirty="0" smtClean="0">
              <a:latin typeface="Calibri" panose="020F0502020204030204" pitchFamily="34" charset="0"/>
              <a:ea typeface="Calibri" panose="020F0502020204030204" pitchFamily="34" charset="0"/>
              <a:cs typeface="B Titr" panose="00000700000000000000" pitchFamily="2" charset="-78"/>
            </a:endParaRPr>
          </a:p>
          <a:p>
            <a:pPr marL="0" algn="just">
              <a:lnSpc>
                <a:spcPct val="107000"/>
              </a:lnSpc>
              <a:spcBef>
                <a:spcPts val="0"/>
              </a:spcBef>
              <a:spcAft>
                <a:spcPts val="800"/>
              </a:spcAft>
              <a:buFont typeface="Wingdings" panose="05000000000000000000" pitchFamily="2" charset="2"/>
              <a:buChar char="q"/>
            </a:pPr>
            <a:r>
              <a:rPr lang="ar-SA" sz="2400" dirty="0" smtClean="0">
                <a:cs typeface="B Titr" panose="00000700000000000000" pitchFamily="2" charset="-78"/>
              </a:rPr>
              <a:t>ایجاد </a:t>
            </a:r>
            <a:r>
              <a:rPr lang="ar-SA" sz="2400" dirty="0">
                <a:cs typeface="B Titr" panose="00000700000000000000" pitchFamily="2" charset="-78"/>
              </a:rPr>
              <a:t>وحدت، حل‌وفصل اختلافات، به‌ویژه در امور دینی، ایجاد فضای اخوت و برادری، از بین بردن زمینه‌های کینه و مهرورزی، از اقدامات اساسی جامعه‌سازی دینی است.  بدیهی است خارج از چارچوب راهپیمایی اربعین تلاش برای برطرف کردن دوگانگی که درنتیجه مناقشات سیاسی ایجاد شده است غیر ممکن است. </a:t>
            </a:r>
            <a:endParaRPr lang="fa-IR" sz="2400" dirty="0" smtClean="0">
              <a:cs typeface="B Titr" panose="00000700000000000000" pitchFamily="2" charset="-78"/>
            </a:endParaRPr>
          </a:p>
          <a:p>
            <a:pPr marL="0" algn="just">
              <a:lnSpc>
                <a:spcPct val="107000"/>
              </a:lnSpc>
              <a:spcBef>
                <a:spcPts val="0"/>
              </a:spcBef>
              <a:spcAft>
                <a:spcPts val="800"/>
              </a:spcAft>
              <a:buFont typeface="Wingdings" panose="05000000000000000000" pitchFamily="2" charset="2"/>
              <a:buChar char="q"/>
            </a:pPr>
            <a:r>
              <a:rPr lang="ar-SA" sz="2400" b="1" dirty="0" smtClean="0">
                <a:solidFill>
                  <a:srgbClr val="FF0000"/>
                </a:solidFill>
                <a:cs typeface="B Titr" panose="00000700000000000000" pitchFamily="2" charset="-78"/>
              </a:rPr>
              <a:t>راهپیمایی </a:t>
            </a:r>
            <a:r>
              <a:rPr lang="ar-SA" sz="2400" b="1" dirty="0">
                <a:solidFill>
                  <a:srgbClr val="FF0000"/>
                </a:solidFill>
                <a:cs typeface="B Titr" panose="00000700000000000000" pitchFamily="2" charset="-78"/>
              </a:rPr>
              <a:t>اربعین به </a:t>
            </a:r>
            <a:r>
              <a:rPr lang="ar-SA" sz="2400" b="1" dirty="0" smtClean="0">
                <a:solidFill>
                  <a:srgbClr val="FF0000"/>
                </a:solidFill>
                <a:cs typeface="B Titr" panose="00000700000000000000" pitchFamily="2" charset="-78"/>
              </a:rPr>
              <a:t>عنوان </a:t>
            </a:r>
            <a:r>
              <a:rPr lang="ar-SA" sz="2400" b="1" dirty="0">
                <a:solidFill>
                  <a:srgbClr val="FF0000"/>
                </a:solidFill>
                <a:cs typeface="B Titr" panose="00000700000000000000" pitchFamily="2" charset="-78"/>
              </a:rPr>
              <a:t>یک رسانه میتواند حقیقت وحدت امت را برجسته و واقعیات اختلافی بین ملل </a:t>
            </a:r>
            <a:r>
              <a:rPr lang="ar-SA" sz="2400" b="1" dirty="0" smtClean="0">
                <a:solidFill>
                  <a:srgbClr val="FF0000"/>
                </a:solidFill>
                <a:cs typeface="B Titr" panose="00000700000000000000" pitchFamily="2" charset="-78"/>
              </a:rPr>
              <a:t>واقوام را </a:t>
            </a:r>
            <a:r>
              <a:rPr lang="ar-SA" sz="2400" b="1" dirty="0">
                <a:solidFill>
                  <a:srgbClr val="FF0000"/>
                </a:solidFill>
                <a:cs typeface="B Titr" panose="00000700000000000000" pitchFamily="2" charset="-78"/>
              </a:rPr>
              <a:t>کمرنگ نماید.</a:t>
            </a:r>
            <a:r>
              <a:rPr lang="ar-SA" sz="2400" dirty="0">
                <a:solidFill>
                  <a:srgbClr val="FF0000"/>
                </a:solidFill>
                <a:cs typeface="B Titr" panose="00000700000000000000" pitchFamily="2" charset="-78"/>
              </a:rPr>
              <a:t> </a:t>
            </a:r>
            <a:endParaRPr lang="fa-IR" sz="2400" dirty="0" smtClean="0">
              <a:solidFill>
                <a:srgbClr val="FF0000"/>
              </a:solidFill>
              <a:cs typeface="B Titr" panose="00000700000000000000" pitchFamily="2" charset="-78"/>
            </a:endParaRPr>
          </a:p>
          <a:p>
            <a:pPr marL="0" algn="just">
              <a:lnSpc>
                <a:spcPct val="107000"/>
              </a:lnSpc>
              <a:spcBef>
                <a:spcPts val="0"/>
              </a:spcBef>
              <a:spcAft>
                <a:spcPts val="800"/>
              </a:spcAft>
              <a:buFont typeface="Wingdings" panose="05000000000000000000" pitchFamily="2" charset="2"/>
              <a:buChar char="q"/>
            </a:pPr>
            <a:r>
              <a:rPr lang="ar-SA" sz="2400" dirty="0" smtClean="0">
                <a:cs typeface="B Titr" panose="00000700000000000000" pitchFamily="2" charset="-78"/>
              </a:rPr>
              <a:t>بسط </a:t>
            </a:r>
            <a:r>
              <a:rPr lang="ar-SA" sz="2400" dirty="0">
                <a:cs typeface="B Titr" panose="00000700000000000000" pitchFamily="2" charset="-78"/>
              </a:rPr>
              <a:t>و گسترش اصل تعاون و همکاری اعضای آن با یکدیگر وجه دیگر جامعه سازی بر اساس استعاره امت است. از دیدگاه اسلام عناصر امت، عضو یک پیکرند.. معاضدت و همکاری عناصر اصلی امت بر محور بر و تقوا در صورتی است که تعبیرهای واحدی از خوبی و تقوا حاصل شود. «وَ تَعاوَنُوا عَلَی الْبِرِّ وَ التَّقْوی وَ لا تَعاوَنُوا عَلَی الإْثْمِ وَ الْعُدْوانِ…» راهپیمایی اربعین معنای ظلم و عدل و درنتیجه خوبی وبدی را در دوگانه محبت به اهل بیت مظلوم پیامبر و مخالفت با ظالمین وستمکاران، جهانی وهمه گیر نموده، و تعبیرهای فرازبانی  را ممکن می </a:t>
            </a:r>
            <a:r>
              <a:rPr lang="ar-SA" sz="2400" dirty="0" smtClean="0">
                <a:cs typeface="B Titr" panose="00000700000000000000" pitchFamily="2" charset="-78"/>
              </a:rPr>
              <a:t>سازد</a:t>
            </a:r>
            <a:r>
              <a:rPr lang="fa-IR" sz="2400" b="1" dirty="0">
                <a:solidFill>
                  <a:schemeClr val="tx1"/>
                </a:solidFill>
                <a:cs typeface="B Titr" panose="00000700000000000000" pitchFamily="2" charset="-78"/>
              </a:rPr>
              <a:t>.</a:t>
            </a:r>
            <a:endParaRPr lang="en-US" sz="2400" dirty="0">
              <a:cs typeface="B Titr" panose="00000700000000000000" pitchFamily="2" charset="-78"/>
            </a:endParaRPr>
          </a:p>
        </p:txBody>
      </p:sp>
      <p:sp>
        <p:nvSpPr>
          <p:cNvPr id="4" name="Title 1"/>
          <p:cNvSpPr>
            <a:spLocks noGrp="1"/>
          </p:cNvSpPr>
          <p:nvPr>
            <p:ph type="title"/>
          </p:nvPr>
        </p:nvSpPr>
        <p:spPr>
          <a:xfrm>
            <a:off x="179512" y="116632"/>
            <a:ext cx="8856984" cy="576064"/>
          </a:xfrm>
        </p:spPr>
        <p:style>
          <a:lnRef idx="2">
            <a:schemeClr val="accent2"/>
          </a:lnRef>
          <a:fillRef idx="1">
            <a:schemeClr val="lt1"/>
          </a:fillRef>
          <a:effectRef idx="0">
            <a:schemeClr val="accent2"/>
          </a:effectRef>
          <a:fontRef idx="minor">
            <a:schemeClr val="dk1"/>
          </a:fontRef>
        </p:style>
        <p:txBody>
          <a:bodyPr>
            <a:noAutofit/>
          </a:bodyPr>
          <a:lstStyle/>
          <a:p>
            <a:r>
              <a:rPr lang="fa-IR" sz="3200" dirty="0" smtClean="0">
                <a:solidFill>
                  <a:srgbClr val="2E74B5"/>
                </a:solidFill>
                <a:latin typeface="Calibri Light" panose="020F0302020204030204" pitchFamily="34" charset="0"/>
                <a:ea typeface="Times New Roman" panose="02020603050405020304" pitchFamily="18" charset="0"/>
                <a:cs typeface="B Titr" panose="00000700000000000000" pitchFamily="2" charset="-78"/>
              </a:rPr>
              <a:t>کارکرد امت سازی رسانه زیارت اربعین</a:t>
            </a:r>
            <a:endParaRPr lang="en-US" sz="3200" dirty="0">
              <a:cs typeface="B Titr" panose="00000700000000000000" pitchFamily="2" charset="-78"/>
            </a:endParaRPr>
          </a:p>
        </p:txBody>
      </p:sp>
    </p:spTree>
    <p:extLst>
      <p:ext uri="{BB962C8B-B14F-4D97-AF65-F5344CB8AC3E}">
        <p14:creationId xmlns:p14="http://schemas.microsoft.com/office/powerpoint/2010/main" val="3772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62" y="116632"/>
            <a:ext cx="8856984" cy="648072"/>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ar-SA" dirty="0">
                <a:solidFill>
                  <a:srgbClr val="2E74B5"/>
                </a:solidFill>
                <a:latin typeface="Calibri Light" panose="020F0302020204030204" pitchFamily="34" charset="0"/>
                <a:ea typeface="Times New Roman" panose="02020603050405020304" pitchFamily="18" charset="0"/>
                <a:cs typeface="B Titr" panose="00000700000000000000" pitchFamily="2" charset="-78"/>
              </a:rPr>
              <a:t>نتیجه </a:t>
            </a:r>
            <a:r>
              <a:rPr lang="ar-SA" dirty="0" smtClean="0">
                <a:solidFill>
                  <a:srgbClr val="2E74B5"/>
                </a:solidFill>
                <a:latin typeface="Calibri Light" panose="020F0302020204030204" pitchFamily="34" charset="0"/>
                <a:ea typeface="Times New Roman" panose="02020603050405020304" pitchFamily="18" charset="0"/>
                <a:cs typeface="B Titr" panose="00000700000000000000" pitchFamily="2" charset="-78"/>
              </a:rPr>
              <a:t>گیری</a:t>
            </a:r>
            <a:endParaRPr lang="en-US" dirty="0">
              <a:cs typeface="B Titr" panose="00000700000000000000" pitchFamily="2" charset="-78"/>
            </a:endParaRPr>
          </a:p>
        </p:txBody>
      </p:sp>
      <p:sp>
        <p:nvSpPr>
          <p:cNvPr id="3" name="Content Placeholder 2"/>
          <p:cNvSpPr>
            <a:spLocks noGrp="1"/>
          </p:cNvSpPr>
          <p:nvPr>
            <p:ph idx="1"/>
          </p:nvPr>
        </p:nvSpPr>
        <p:spPr>
          <a:xfrm>
            <a:off x="179512" y="836712"/>
            <a:ext cx="8856984" cy="6021288"/>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0" algn="just">
              <a:lnSpc>
                <a:spcPct val="107000"/>
              </a:lnSpc>
              <a:spcBef>
                <a:spcPts val="0"/>
              </a:spcBef>
              <a:spcAft>
                <a:spcPts val="800"/>
              </a:spcAft>
              <a:buFont typeface="Wingdings" panose="05000000000000000000" pitchFamily="2" charset="2"/>
              <a:buChar char="q"/>
            </a:pPr>
            <a:r>
              <a:rPr lang="ar-SA" sz="2400" dirty="0" smtClean="0">
                <a:latin typeface="Calibri" panose="020F0502020204030204" pitchFamily="34" charset="0"/>
                <a:ea typeface="Calibri" panose="020F0502020204030204" pitchFamily="34" charset="0"/>
                <a:cs typeface="B Titr" panose="00000700000000000000" pitchFamily="2" charset="-78"/>
              </a:rPr>
              <a:t>راهپیمایی </a:t>
            </a:r>
            <a:r>
              <a:rPr lang="ar-SA" sz="2400" dirty="0">
                <a:latin typeface="Calibri" panose="020F0502020204030204" pitchFamily="34" charset="0"/>
                <a:ea typeface="Calibri" panose="020F0502020204030204" pitchFamily="34" charset="0"/>
                <a:cs typeface="B Titr" panose="00000700000000000000" pitchFamily="2" charset="-78"/>
              </a:rPr>
              <a:t>اربعین خود </a:t>
            </a:r>
            <a:r>
              <a:rPr lang="ar-SA" sz="2400" b="1" dirty="0">
                <a:latin typeface="Calibri" panose="020F0502020204030204" pitchFamily="34" charset="0"/>
                <a:ea typeface="Calibri" panose="020F0502020204030204" pitchFamily="34" charset="0"/>
                <a:cs typeface="B Titr" panose="00000700000000000000" pitchFamily="2" charset="-78"/>
              </a:rPr>
              <a:t>رسانه ای </a:t>
            </a:r>
            <a:r>
              <a:rPr lang="ar-SA" sz="2400" dirty="0">
                <a:latin typeface="Calibri" panose="020F0502020204030204" pitchFamily="34" charset="0"/>
                <a:ea typeface="Calibri" panose="020F0502020204030204" pitchFamily="34" charset="0"/>
                <a:cs typeface="B Titr" panose="00000700000000000000" pitchFamily="2" charset="-78"/>
              </a:rPr>
              <a:t>در طرح اندیشه امت اسلامی است و ضرورتا توسط جریان رسانه ای بین المللی بایکوت میشود</a:t>
            </a:r>
            <a:r>
              <a:rPr lang="ar-SA" sz="2400" dirty="0" smtClean="0">
                <a:latin typeface="Calibri" panose="020F0502020204030204" pitchFamily="34" charset="0"/>
                <a:ea typeface="Calibri" panose="020F0502020204030204" pitchFamily="34" charset="0"/>
                <a:cs typeface="B Titr" panose="00000700000000000000" pitchFamily="2" charset="-78"/>
              </a:rPr>
              <a:t>.</a:t>
            </a:r>
            <a:r>
              <a:rPr lang="fa-IR" sz="2400" dirty="0" smtClean="0">
                <a:latin typeface="Calibri" panose="020F0502020204030204" pitchFamily="34" charset="0"/>
                <a:ea typeface="Calibri" panose="020F0502020204030204" pitchFamily="34" charset="0"/>
                <a:cs typeface="B Titr" panose="00000700000000000000" pitchFamily="2" charset="-78"/>
              </a:rPr>
              <a:t> </a:t>
            </a:r>
            <a:r>
              <a:rPr lang="ar-SA" sz="2400" dirty="0" smtClean="0">
                <a:latin typeface="Calibri" panose="020F0502020204030204" pitchFamily="34" charset="0"/>
                <a:ea typeface="Calibri" panose="020F0502020204030204" pitchFamily="34" charset="0"/>
                <a:cs typeface="B Titr" panose="00000700000000000000" pitchFamily="2" charset="-78"/>
              </a:rPr>
              <a:t>این </a:t>
            </a:r>
            <a:r>
              <a:rPr lang="ar-SA" sz="2400" dirty="0">
                <a:latin typeface="Calibri" panose="020F0502020204030204" pitchFamily="34" charset="0"/>
                <a:ea typeface="Calibri" panose="020F0502020204030204" pitchFamily="34" charset="0"/>
                <a:cs typeface="B Titr" panose="00000700000000000000" pitchFamily="2" charset="-78"/>
              </a:rPr>
              <a:t>واقعه خود رسانه است و نیازی به کار رسانه ای به معنای مرسوم ندارد. رسانه بودن ان مستلزم التزام به دقایق و اقتضائاتی است که انرا شکل داده است. </a:t>
            </a:r>
            <a:endParaRPr lang="en-US" sz="1800" dirty="0">
              <a:latin typeface="Calibri" panose="020F0502020204030204" pitchFamily="34" charset="0"/>
              <a:ea typeface="Calibri" panose="020F0502020204030204" pitchFamily="34" charset="0"/>
              <a:cs typeface="B Titr" panose="00000700000000000000" pitchFamily="2" charset="-78"/>
            </a:endParaRPr>
          </a:p>
          <a:p>
            <a:pPr lvl="0" algn="just">
              <a:buFont typeface="+mj-lt"/>
              <a:buAutoNum type="arabicPeriod"/>
            </a:pPr>
            <a:r>
              <a:rPr lang="ar-SA" sz="2400" dirty="0">
                <a:cs typeface="B Titr" panose="00000700000000000000" pitchFamily="2" charset="-78"/>
              </a:rPr>
              <a:t>این واقعه امر حکومتی نیست بلکه رستاخیزی است مردمی که تقویت کننده مبانی حکومت شیعی و ولایت فقیه است. لذا تلاش حکومتها برای بهبود ان اگر به معنای مداخله گری و تصدی گری باشد قطعا در جریان طبیعی ان خلل وارد خواهد ساخت. </a:t>
            </a:r>
            <a:endParaRPr lang="en-US" sz="2400" dirty="0">
              <a:cs typeface="B Titr" panose="00000700000000000000" pitchFamily="2" charset="-78"/>
            </a:endParaRPr>
          </a:p>
          <a:p>
            <a:pPr lvl="0" algn="just">
              <a:buFont typeface="+mj-lt"/>
              <a:buAutoNum type="arabicPeriod"/>
            </a:pPr>
            <a:r>
              <a:rPr lang="ar-SA" sz="2400" dirty="0">
                <a:solidFill>
                  <a:srgbClr val="FF0000"/>
                </a:solidFill>
                <a:cs typeface="B Titr" panose="00000700000000000000" pitchFamily="2" charset="-78"/>
              </a:rPr>
              <a:t>این واقعه نیاز به کار رسانه ای به معنایی که مرسوم است نداشته و تصدی گری حکومتی برای تبلیغ ان، تقلیل شان و جایگاه رفیع ان است. </a:t>
            </a:r>
            <a:r>
              <a:rPr lang="ar-SA" sz="2400" b="1" dirty="0">
                <a:solidFill>
                  <a:srgbClr val="FF0000"/>
                </a:solidFill>
                <a:cs typeface="B Titr" panose="00000700000000000000" pitchFamily="2" charset="-78"/>
              </a:rPr>
              <a:t>اقتضای خود رسانگی اربعین</a:t>
            </a:r>
            <a:r>
              <a:rPr lang="ar-SA" sz="2400" dirty="0">
                <a:solidFill>
                  <a:srgbClr val="FF0000"/>
                </a:solidFill>
                <a:cs typeface="B Titr" panose="00000700000000000000" pitchFamily="2" charset="-78"/>
              </a:rPr>
              <a:t> این است که چنانکه به صورت خودجوش شکل گرفته است به همان صورت نیز معرفی و تبلیغ جهانی شود. </a:t>
            </a:r>
            <a:endParaRPr lang="en-US" sz="2400" dirty="0">
              <a:solidFill>
                <a:srgbClr val="FF0000"/>
              </a:solidFill>
              <a:cs typeface="B Titr" panose="00000700000000000000" pitchFamily="2" charset="-78"/>
            </a:endParaRPr>
          </a:p>
          <a:p>
            <a:pPr lvl="0" algn="just">
              <a:buFont typeface="+mj-lt"/>
              <a:buAutoNum type="arabicPeriod"/>
            </a:pPr>
            <a:r>
              <a:rPr lang="ar-SA" sz="2400" dirty="0">
                <a:cs typeface="B Titr" panose="00000700000000000000" pitchFamily="2" charset="-78"/>
              </a:rPr>
              <a:t>بایکوت رسانه ای غرب، در این معنا بهترین تبلیغ برای اربعین است. درک این که جریان رسانه ای بین المللی در مواجهه با اربعین نه راه پس دارد و نه راه پیش و به اصطلاح عمومی شده شطرنج، در موقعیت </a:t>
            </a:r>
            <a:r>
              <a:rPr lang="ar-SA" sz="2400" b="1" dirty="0">
                <a:cs typeface="B Titr" panose="00000700000000000000" pitchFamily="2" charset="-78"/>
              </a:rPr>
              <a:t>کیش و مات</a:t>
            </a:r>
            <a:r>
              <a:rPr lang="ar-SA" sz="2400" dirty="0">
                <a:cs typeface="B Titr" panose="00000700000000000000" pitchFamily="2" charset="-78"/>
              </a:rPr>
              <a:t> قرار دارند، به واقع </a:t>
            </a:r>
            <a:r>
              <a:rPr lang="ar-SA" sz="2400" b="1" dirty="0">
                <a:cs typeface="B Titr" panose="00000700000000000000" pitchFamily="2" charset="-78"/>
              </a:rPr>
              <a:t>تصوری هولناک از فروپاشی این جریان را ایجاد خواهد </a:t>
            </a:r>
            <a:r>
              <a:rPr lang="ar-SA" sz="2400" b="1" dirty="0" smtClean="0">
                <a:cs typeface="B Titr" panose="00000700000000000000" pitchFamily="2" charset="-78"/>
              </a:rPr>
              <a:t>کرد</a:t>
            </a:r>
            <a:r>
              <a:rPr lang="fa-IR" sz="2400" dirty="0" smtClean="0">
                <a:cs typeface="B Titr" panose="00000700000000000000" pitchFamily="2" charset="-78"/>
              </a:rPr>
              <a:t>.</a:t>
            </a:r>
            <a:endParaRPr lang="en-US" sz="2400" dirty="0">
              <a:cs typeface="B Titr" panose="00000700000000000000" pitchFamily="2" charset="-78"/>
            </a:endParaRPr>
          </a:p>
          <a:p>
            <a:pPr lvl="0" algn="just">
              <a:buFont typeface="+mj-lt"/>
              <a:buAutoNum type="arabicPeriod"/>
            </a:pPr>
            <a:r>
              <a:rPr lang="ar-SA" sz="2400" dirty="0">
                <a:solidFill>
                  <a:srgbClr val="FF0000"/>
                </a:solidFill>
                <a:cs typeface="B Titr" panose="00000700000000000000" pitchFamily="2" charset="-78"/>
              </a:rPr>
              <a:t>التزام به کارکرد اصیل رسانه ای اربعین در نشانگری  استعاره امت، ضرورت همگرایی نخبگان سیاسی با این اقتضائات و تلاش برای پیشروی این اقتضائات در لایه های جامعه دینی فراتر از جغرافیای شکل گیری راهپیمایی اربعین را رهنمون میسازد. بنابراین التزام به قواعد راهپیمایی اربعین در الگوهای سیاست ورزی میتواند در روند راست کارکردی رسانه اربعین موثر باشد. </a:t>
            </a:r>
            <a:endParaRPr lang="en-US" sz="2400" dirty="0">
              <a:solidFill>
                <a:srgbClr val="FF0000"/>
              </a:solidFill>
              <a:cs typeface="B Titr" panose="00000700000000000000" pitchFamily="2" charset="-78"/>
            </a:endParaRPr>
          </a:p>
        </p:txBody>
      </p:sp>
    </p:spTree>
    <p:extLst>
      <p:ext uri="{BB962C8B-B14F-4D97-AF65-F5344CB8AC3E}">
        <p14:creationId xmlns:p14="http://schemas.microsoft.com/office/powerpoint/2010/main" val="357930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0"/>
            <a:ext cx="8964488"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4716016" y="188640"/>
            <a:ext cx="4248472" cy="4708981"/>
          </a:xfrm>
          <a:prstGeom prst="rect">
            <a:avLst/>
          </a:prstGeom>
        </p:spPr>
        <p:txBody>
          <a:bodyPr wrap="square">
            <a:spAutoFit/>
          </a:bodyPr>
          <a:lstStyle/>
          <a:p>
            <a:pPr algn="just" defTabSz="342900" rtl="1"/>
            <a:r>
              <a:rPr lang="fa-IR" sz="2000" b="1" dirty="0">
                <a:solidFill>
                  <a:prstClr val="white"/>
                </a:solidFill>
                <a:latin typeface="Tahoma" panose="020B0604030504040204" pitchFamily="34" charset="0"/>
                <a:cs typeface="B Mitra" panose="00000400000000000000" pitchFamily="2" charset="-78"/>
              </a:rPr>
              <a:t>نگاه نسل نو و همه‌ى کسانى که نیروى جوانى را در خدمت به اهداف و آرمانهاى بلند میخواهند، باید به آینده‌هاى روشن و دور </a:t>
            </a:r>
            <a:r>
              <a:rPr lang="fa-IR" sz="2000" b="1" dirty="0" smtClean="0">
                <a:solidFill>
                  <a:prstClr val="white"/>
                </a:solidFill>
                <a:latin typeface="Tahoma" panose="020B0604030504040204" pitchFamily="34" charset="0"/>
                <a:cs typeface="B Mitra" panose="00000400000000000000" pitchFamily="2" charset="-78"/>
              </a:rPr>
              <a:t>باشد. آینده‌ى </a:t>
            </a:r>
            <a:r>
              <a:rPr lang="fa-IR" sz="2000" b="1" dirty="0">
                <a:solidFill>
                  <a:prstClr val="white"/>
                </a:solidFill>
                <a:latin typeface="Tahoma" panose="020B0604030504040204" pitchFamily="34" charset="0"/>
                <a:cs typeface="B Mitra" panose="00000400000000000000" pitchFamily="2" charset="-78"/>
              </a:rPr>
              <a:t>دور، ایجاد تمدن اسلامى است؛ تمدن نوین، متناسب با نیازها و ظرفیتهاى امروز بشریتى که از حوادث گوناگون قرنهاى اخیر زخم خورده است، مجروح است، غمگین است و نسلهاى جوان آن دچار یأس و نومیدى و افسردگى‌اند. اسلام میتواند این </a:t>
            </a:r>
            <a:r>
              <a:rPr lang="fa-IR" sz="2000" b="1" dirty="0" smtClean="0">
                <a:solidFill>
                  <a:prstClr val="white"/>
                </a:solidFill>
                <a:latin typeface="Tahoma" panose="020B0604030504040204" pitchFamily="34" charset="0"/>
                <a:cs typeface="B Mitra" panose="00000400000000000000" pitchFamily="2" charset="-78"/>
              </a:rPr>
              <a:t>نسل ها </a:t>
            </a:r>
            <a:r>
              <a:rPr lang="fa-IR" sz="2000" b="1" dirty="0">
                <a:solidFill>
                  <a:prstClr val="white"/>
                </a:solidFill>
                <a:latin typeface="Tahoma" panose="020B0604030504040204" pitchFamily="34" charset="0"/>
                <a:cs typeface="B Mitra" panose="00000400000000000000" pitchFamily="2" charset="-78"/>
              </a:rPr>
              <a:t>را به آفاق جدیدى برساند، دلهاى آنها را شاد کند و آنها را آن‌چنان‌که متناسب و شایسته‌ى کرامت انسان است، کرامت ببخشد؛ </a:t>
            </a:r>
            <a:r>
              <a:rPr lang="fa-IR" sz="2000" b="1" dirty="0">
                <a:ln w="10160">
                  <a:solidFill>
                    <a:srgbClr val="E0773C"/>
                  </a:solidFill>
                  <a:prstDash val="solid"/>
                </a:ln>
                <a:solidFill>
                  <a:srgbClr val="FF0000"/>
                </a:solidFill>
                <a:effectLst>
                  <a:outerShdw blurRad="38100" dist="22860" dir="5400000" algn="tl" rotWithShape="0">
                    <a:srgbClr val="000000">
                      <a:alpha val="30000"/>
                    </a:srgbClr>
                  </a:outerShdw>
                </a:effectLst>
                <a:latin typeface="Tahoma" panose="020B0604030504040204" pitchFamily="34" charset="0"/>
                <a:cs typeface="B Mitra" panose="00000400000000000000" pitchFamily="2" charset="-78"/>
              </a:rPr>
              <a:t>تمدن نوین اسلامى</a:t>
            </a:r>
            <a:r>
              <a:rPr lang="fa-IR" sz="2000" b="1" dirty="0">
                <a:ln w="10160">
                  <a:solidFill>
                    <a:srgbClr val="E0773C"/>
                  </a:solidFill>
                  <a:prstDash val="solid"/>
                </a:ln>
                <a:solidFill>
                  <a:srgbClr val="FFFFFF"/>
                </a:solidFill>
                <a:effectLst>
                  <a:outerShdw blurRad="38100" dist="22860" dir="5400000" algn="tl" rotWithShape="0">
                    <a:srgbClr val="000000">
                      <a:alpha val="30000"/>
                    </a:srgbClr>
                  </a:outerShdw>
                </a:effectLst>
                <a:latin typeface="Tahoma" panose="020B0604030504040204" pitchFamily="34" charset="0"/>
                <a:cs typeface="B Mitra" panose="00000400000000000000" pitchFamily="2" charset="-78"/>
              </a:rPr>
              <a:t> </a:t>
            </a:r>
            <a:r>
              <a:rPr lang="fa-IR" sz="2000" b="1" dirty="0">
                <a:solidFill>
                  <a:prstClr val="white"/>
                </a:solidFill>
                <a:latin typeface="Tahoma" panose="020B0604030504040204" pitchFamily="34" charset="0"/>
                <a:cs typeface="B Mitra" panose="00000400000000000000" pitchFamily="2" charset="-78"/>
              </a:rPr>
              <a:t>یعنى این. و شما </a:t>
            </a:r>
            <a:r>
              <a:rPr lang="fa-IR" sz="2000" b="1" dirty="0">
                <a:ln w="10160">
                  <a:solidFill>
                    <a:srgbClr val="E0773C"/>
                  </a:solidFill>
                  <a:prstDash val="solid"/>
                </a:ln>
                <a:solidFill>
                  <a:srgbClr val="FF0000"/>
                </a:solidFill>
                <a:effectLst>
                  <a:outerShdw blurRad="38100" dist="22860" dir="5400000" algn="tl" rotWithShape="0">
                    <a:srgbClr val="000000">
                      <a:alpha val="30000"/>
                    </a:srgbClr>
                  </a:outerShdw>
                </a:effectLst>
                <a:latin typeface="Tahoma" panose="020B0604030504040204" pitchFamily="34" charset="0"/>
                <a:cs typeface="B Mitra" panose="00000400000000000000" pitchFamily="2" charset="-78"/>
              </a:rPr>
              <a:t>هسته‌هاى مهم و اساسى و اصلى </a:t>
            </a:r>
            <a:r>
              <a:rPr lang="fa-IR" sz="2000" b="1" dirty="0">
                <a:solidFill>
                  <a:prstClr val="white"/>
                </a:solidFill>
                <a:latin typeface="Tahoma" panose="020B0604030504040204" pitchFamily="34" charset="0"/>
                <a:cs typeface="B Mitra" panose="00000400000000000000" pitchFamily="2" charset="-78"/>
              </a:rPr>
              <a:t>در ایجاد این </a:t>
            </a:r>
            <a:r>
              <a:rPr lang="fa-IR" sz="2000" b="1" dirty="0" smtClean="0">
                <a:solidFill>
                  <a:prstClr val="white"/>
                </a:solidFill>
                <a:latin typeface="Tahoma" panose="020B0604030504040204" pitchFamily="34" charset="0"/>
                <a:cs typeface="B Mitra" panose="00000400000000000000" pitchFamily="2" charset="-78"/>
              </a:rPr>
              <a:t>تمدنید. سازندگان </a:t>
            </a:r>
            <a:r>
              <a:rPr lang="fa-IR" sz="2000" b="1" dirty="0">
                <a:solidFill>
                  <a:prstClr val="white"/>
                </a:solidFill>
                <a:latin typeface="Tahoma" panose="020B0604030504040204" pitchFamily="34" charset="0"/>
                <a:cs typeface="B Mitra" panose="00000400000000000000" pitchFamily="2" charset="-78"/>
              </a:rPr>
              <a:t>آینده‌ى کشور و آینده‌ى این تمدن و در واقع آینده‌ى جهان، شما جوانهاى امروزید. </a:t>
            </a:r>
            <a:endParaRPr lang="en-US" sz="2000" b="1" dirty="0">
              <a:solidFill>
                <a:prstClr val="white"/>
              </a:solidFill>
              <a:cs typeface="B Mitra" panose="00000400000000000000" pitchFamily="2" charset="-78"/>
            </a:endParaRPr>
          </a:p>
        </p:txBody>
      </p:sp>
    </p:spTree>
    <p:extLst>
      <p:ext uri="{BB962C8B-B14F-4D97-AF65-F5344CB8AC3E}">
        <p14:creationId xmlns:p14="http://schemas.microsoft.com/office/powerpoint/2010/main" val="24954814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850106"/>
          </a:xfrm>
        </p:spPr>
        <p:style>
          <a:lnRef idx="2">
            <a:schemeClr val="accent2"/>
          </a:lnRef>
          <a:fillRef idx="1">
            <a:schemeClr val="lt1"/>
          </a:fillRef>
          <a:effectRef idx="0">
            <a:schemeClr val="accent2"/>
          </a:effectRef>
          <a:fontRef idx="minor">
            <a:schemeClr val="dk1"/>
          </a:fontRef>
        </p:style>
        <p:txBody>
          <a:bodyPr/>
          <a:lstStyle/>
          <a:p>
            <a:pPr rtl="1"/>
            <a:r>
              <a:rPr lang="fa-IR" dirty="0" smtClean="0">
                <a:cs typeface="B Titr" panose="00000700000000000000" pitchFamily="2" charset="-78"/>
              </a:rPr>
              <a:t>مقدمه</a:t>
            </a:r>
            <a:endParaRPr lang="en-US" dirty="0">
              <a:cs typeface="B Titr" panose="00000700000000000000" pitchFamily="2" charset="-78"/>
            </a:endParaRPr>
          </a:p>
        </p:txBody>
      </p:sp>
      <p:sp>
        <p:nvSpPr>
          <p:cNvPr id="3" name="Content Placeholder 2"/>
          <p:cNvSpPr>
            <a:spLocks noGrp="1"/>
          </p:cNvSpPr>
          <p:nvPr>
            <p:ph idx="1"/>
          </p:nvPr>
        </p:nvSpPr>
        <p:spPr>
          <a:xfrm>
            <a:off x="179512" y="1151632"/>
            <a:ext cx="8856984" cy="5589736"/>
          </a:xfrm>
        </p:spPr>
        <p:style>
          <a:lnRef idx="2">
            <a:schemeClr val="accent2"/>
          </a:lnRef>
          <a:fillRef idx="1">
            <a:schemeClr val="lt1"/>
          </a:fillRef>
          <a:effectRef idx="0">
            <a:schemeClr val="accent2"/>
          </a:effectRef>
          <a:fontRef idx="minor">
            <a:schemeClr val="dk1"/>
          </a:fontRef>
        </p:style>
        <p:txBody>
          <a:bodyPr>
            <a:noAutofit/>
          </a:bodyPr>
          <a:lstStyle/>
          <a:p>
            <a:pPr algn="just">
              <a:buFont typeface="Wingdings" panose="05000000000000000000" pitchFamily="2" charset="2"/>
              <a:buChar char="q"/>
            </a:pPr>
            <a:r>
              <a:rPr lang="fa-IR" sz="2000" b="1" dirty="0" smtClean="0">
                <a:solidFill>
                  <a:schemeClr val="tx1"/>
                </a:solidFill>
                <a:cs typeface="B Titr" panose="00000700000000000000" pitchFamily="2" charset="-78"/>
              </a:rPr>
              <a:t>لزوم فهم کنش ارتباطی حضرت زینب سلام الله علیها و ایجاد فناوری نرمی به نام زیارت به مثابه ارتباطاتی پویا و ماندگار از امام سجاد علیه السلام و حضرت زینب سلام الله علیها در بستر تاریخ جهت دست گیری و هدایت تاریخی جوامع </a:t>
            </a:r>
            <a:endParaRPr lang="fa-IR" sz="2000" b="1" dirty="0">
              <a:solidFill>
                <a:schemeClr val="tx1"/>
              </a:solidFill>
              <a:cs typeface="B Titr" panose="00000700000000000000" pitchFamily="2" charset="-78"/>
            </a:endParaRPr>
          </a:p>
          <a:p>
            <a:pPr algn="just">
              <a:buFont typeface="Wingdings" panose="05000000000000000000" pitchFamily="2" charset="2"/>
              <a:buChar char="q"/>
            </a:pPr>
            <a:r>
              <a:rPr lang="fa-IR" sz="2000" b="1" dirty="0" smtClean="0">
                <a:solidFill>
                  <a:schemeClr val="tx1"/>
                </a:solidFill>
                <a:cs typeface="B Titr" panose="00000700000000000000" pitchFamily="2" charset="-78"/>
              </a:rPr>
              <a:t>رابطه حاکم در اجتماع عاشورا امام و امت بوده و همه روابط ذیل این الگو معنی می یابد. و البته شکل گیری </a:t>
            </a:r>
            <a:r>
              <a:rPr lang="fa-IR" sz="2000" b="1" dirty="0" smtClean="0">
                <a:solidFill>
                  <a:schemeClr val="tx1"/>
                </a:solidFill>
                <a:cs typeface="B Titr" panose="00000700000000000000" pitchFamily="2" charset="-78"/>
              </a:rPr>
              <a:t>اجتماع بیست میلونی در اربعین نیز خارج از این قاعده فهم نمی شود. در واقع </a:t>
            </a:r>
            <a:r>
              <a:rPr lang="fa-IR" sz="2000" b="1" dirty="0">
                <a:solidFill>
                  <a:schemeClr val="tx1"/>
                </a:solidFill>
                <a:cs typeface="B Titr" panose="00000700000000000000" pitchFamily="2" charset="-78"/>
              </a:rPr>
              <a:t>استعاره امت بهترین معرف </a:t>
            </a:r>
            <a:r>
              <a:rPr lang="fa-IR" sz="2000" b="1" dirty="0" smtClean="0">
                <a:solidFill>
                  <a:schemeClr val="tx1"/>
                </a:solidFill>
                <a:cs typeface="B Titr" panose="00000700000000000000" pitchFamily="2" charset="-78"/>
              </a:rPr>
              <a:t>اربعین است.</a:t>
            </a:r>
            <a:endParaRPr lang="fa-IR" sz="2000" b="1" dirty="0">
              <a:solidFill>
                <a:schemeClr val="tx1"/>
              </a:solidFill>
              <a:cs typeface="B Titr" panose="00000700000000000000" pitchFamily="2" charset="-78"/>
            </a:endParaRPr>
          </a:p>
          <a:p>
            <a:pPr algn="just">
              <a:buFont typeface="Wingdings" panose="05000000000000000000" pitchFamily="2" charset="2"/>
              <a:buChar char="q"/>
            </a:pPr>
            <a:r>
              <a:rPr lang="fa-IR" sz="2000" b="1" dirty="0" smtClean="0">
                <a:solidFill>
                  <a:schemeClr val="tx1"/>
                </a:solidFill>
                <a:cs typeface="B Titr" panose="00000700000000000000" pitchFamily="2" charset="-78"/>
              </a:rPr>
              <a:t>فهم ارتباطات اسلامی و الگوهای آن در یک منظومه کامل و پویا از بینش و معرفت دینی و اهداف و مقاصد و ابزارها و امکانات آن حاصل می شود و التقاط در فهم کنش و سیره اجتماعی و تاریخی اهل بیت علیهم السلام سم مهلکی است که دامن اسلامی سازی علوم انسانی را گرفته است.</a:t>
            </a:r>
          </a:p>
          <a:p>
            <a:pPr algn="just">
              <a:buFont typeface="Wingdings" panose="05000000000000000000" pitchFamily="2" charset="2"/>
              <a:buChar char="q"/>
            </a:pPr>
            <a:r>
              <a:rPr lang="fa-IR" sz="2000" b="1" dirty="0" smtClean="0">
                <a:solidFill>
                  <a:schemeClr val="tx1"/>
                </a:solidFill>
                <a:cs typeface="B Titr" panose="00000700000000000000" pitchFamily="2" charset="-78"/>
              </a:rPr>
              <a:t>اربعین می تواند بستر برای تحول نظری و عملی در علوم انسانی  و اجتماعی گرفتار و مسمومی است که علل العلل بسیاری از بدفهمی و بدعملی های ما در فرایند دولت سازی اسلامی خواهد بود.</a:t>
            </a:r>
          </a:p>
          <a:p>
            <a:pPr algn="just">
              <a:buFont typeface="Wingdings" panose="05000000000000000000" pitchFamily="2" charset="2"/>
              <a:buChar char="q"/>
            </a:pPr>
            <a:r>
              <a:rPr lang="fa-IR" sz="2000" b="1" dirty="0" smtClean="0">
                <a:solidFill>
                  <a:schemeClr val="tx1"/>
                </a:solidFill>
                <a:cs typeface="B Titr" panose="00000700000000000000" pitchFamily="2" charset="-78"/>
              </a:rPr>
              <a:t>می توان به جرات علوم انسانی موجود را در بستر اربعین ابطال شده دانست و منتظر بازنگری اساسی در پیش فرض ها و اصول و قواعد علوم اجتماعی و انسانی دانست.</a:t>
            </a:r>
          </a:p>
        </p:txBody>
      </p:sp>
    </p:spTree>
    <p:extLst>
      <p:ext uri="{BB962C8B-B14F-4D97-AF65-F5344CB8AC3E}">
        <p14:creationId xmlns:p14="http://schemas.microsoft.com/office/powerpoint/2010/main" val="176105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850106"/>
          </a:xfrm>
        </p:spPr>
        <p:style>
          <a:lnRef idx="2">
            <a:schemeClr val="accent2"/>
          </a:lnRef>
          <a:fillRef idx="1">
            <a:schemeClr val="lt1"/>
          </a:fillRef>
          <a:effectRef idx="0">
            <a:schemeClr val="accent2"/>
          </a:effectRef>
          <a:fontRef idx="minor">
            <a:schemeClr val="dk1"/>
          </a:fontRef>
        </p:style>
        <p:txBody>
          <a:bodyPr/>
          <a:lstStyle/>
          <a:p>
            <a:pPr rtl="1"/>
            <a:r>
              <a:rPr lang="fa-IR" dirty="0" smtClean="0">
                <a:cs typeface="B Titr" panose="00000700000000000000" pitchFamily="2" charset="-78"/>
              </a:rPr>
              <a:t>مقدمه</a:t>
            </a:r>
            <a:endParaRPr lang="en-US" dirty="0">
              <a:cs typeface="B Titr" panose="00000700000000000000" pitchFamily="2" charset="-78"/>
            </a:endParaRPr>
          </a:p>
        </p:txBody>
      </p:sp>
      <p:sp>
        <p:nvSpPr>
          <p:cNvPr id="3" name="Content Placeholder 2"/>
          <p:cNvSpPr>
            <a:spLocks noGrp="1"/>
          </p:cNvSpPr>
          <p:nvPr>
            <p:ph idx="1"/>
          </p:nvPr>
        </p:nvSpPr>
        <p:spPr>
          <a:xfrm>
            <a:off x="179512" y="1151632"/>
            <a:ext cx="8856984" cy="5400600"/>
          </a:xfrm>
        </p:spPr>
        <p:style>
          <a:lnRef idx="2">
            <a:schemeClr val="accent2"/>
          </a:lnRef>
          <a:fillRef idx="1">
            <a:schemeClr val="lt1"/>
          </a:fillRef>
          <a:effectRef idx="0">
            <a:schemeClr val="accent2"/>
          </a:effectRef>
          <a:fontRef idx="minor">
            <a:schemeClr val="dk1"/>
          </a:fontRef>
        </p:style>
        <p:txBody>
          <a:bodyPr>
            <a:noAutofit/>
          </a:bodyPr>
          <a:lstStyle/>
          <a:p>
            <a:pPr algn="just">
              <a:buFont typeface="Wingdings" panose="05000000000000000000" pitchFamily="2" charset="2"/>
              <a:buChar char="q"/>
            </a:pPr>
            <a:r>
              <a:rPr lang="fa-IR" sz="2200" b="1" dirty="0" smtClean="0">
                <a:solidFill>
                  <a:schemeClr val="tx1"/>
                </a:solidFill>
                <a:cs typeface="B Titr" panose="00000700000000000000" pitchFamily="2" charset="-78"/>
              </a:rPr>
              <a:t>دسته </a:t>
            </a:r>
            <a:r>
              <a:rPr lang="fa-IR" sz="2200" b="1" dirty="0">
                <a:solidFill>
                  <a:schemeClr val="tx1"/>
                </a:solidFill>
                <a:cs typeface="B Titr" panose="00000700000000000000" pitchFamily="2" charset="-78"/>
              </a:rPr>
              <a:t>بندی پیاده روی اربعین در یک دسته خاص تقلیل واقعیت ان است. </a:t>
            </a:r>
          </a:p>
          <a:p>
            <a:pPr algn="just">
              <a:buFont typeface="Wingdings" panose="05000000000000000000" pitchFamily="2" charset="2"/>
              <a:buChar char="q"/>
            </a:pPr>
            <a:r>
              <a:rPr lang="fa-IR" sz="2200" b="1" dirty="0" smtClean="0">
                <a:solidFill>
                  <a:schemeClr val="tx1"/>
                </a:solidFill>
                <a:cs typeface="B Titr" panose="00000700000000000000" pitchFamily="2" charset="-78"/>
              </a:rPr>
              <a:t>اربعین</a:t>
            </a:r>
            <a:r>
              <a:rPr lang="fa-IR" sz="2200" b="1" dirty="0" smtClean="0">
                <a:solidFill>
                  <a:schemeClr val="tx1"/>
                </a:solidFill>
                <a:cs typeface="B Titr" panose="00000700000000000000" pitchFamily="2" charset="-78"/>
              </a:rPr>
              <a:t>، در </a:t>
            </a:r>
            <a:r>
              <a:rPr lang="fa-IR" sz="2200" b="1" dirty="0">
                <a:solidFill>
                  <a:schemeClr val="tx1"/>
                </a:solidFill>
                <a:cs typeface="B Titr" panose="00000700000000000000" pitchFamily="2" charset="-78"/>
              </a:rPr>
              <a:t>حقیقت گروه عظیم انسانهای فرا سرزمینی فرامذهبی و فرازبانی است که بخشی ولو اندک از عمر خود را در کنار یکدیگر زیست می کنند</a:t>
            </a:r>
            <a:r>
              <a:rPr lang="fa-IR" sz="2200" b="1" dirty="0" smtClean="0">
                <a:solidFill>
                  <a:schemeClr val="tx1"/>
                </a:solidFill>
                <a:cs typeface="B Titr" panose="00000700000000000000" pitchFamily="2" charset="-78"/>
              </a:rPr>
              <a:t>.</a:t>
            </a:r>
          </a:p>
          <a:p>
            <a:pPr algn="just">
              <a:buFont typeface="Wingdings" panose="05000000000000000000" pitchFamily="2" charset="2"/>
              <a:buChar char="q"/>
            </a:pPr>
            <a:r>
              <a:rPr lang="fa-IR" sz="2200" b="1" dirty="0" smtClean="0">
                <a:solidFill>
                  <a:schemeClr val="tx1"/>
                </a:solidFill>
                <a:cs typeface="B Titr" panose="00000700000000000000" pitchFamily="2" charset="-78"/>
              </a:rPr>
              <a:t>از </a:t>
            </a:r>
            <a:r>
              <a:rPr lang="fa-IR" sz="2200" b="1" dirty="0">
                <a:solidFill>
                  <a:schemeClr val="tx1"/>
                </a:solidFill>
                <a:cs typeface="B Titr" panose="00000700000000000000" pitchFamily="2" charset="-78"/>
              </a:rPr>
              <a:t>انجا که محور مشخصه این نوع زیست پیمودن راه است، یک ماکت اولیه و کوچک از شکل گیری جامعه با تلقی </a:t>
            </a:r>
            <a:r>
              <a:rPr lang="fa-IR" sz="2200" b="1" dirty="0" smtClean="0">
                <a:solidFill>
                  <a:schemeClr val="tx1"/>
                </a:solidFill>
                <a:cs typeface="B Titr" panose="00000700000000000000" pitchFamily="2" charset="-78"/>
              </a:rPr>
              <a:t>اسلامی(همان امت) </a:t>
            </a:r>
            <a:r>
              <a:rPr lang="fa-IR" sz="2200" b="1" dirty="0">
                <a:solidFill>
                  <a:schemeClr val="tx1"/>
                </a:solidFill>
                <a:cs typeface="B Titr" panose="00000700000000000000" pitchFamily="2" charset="-78"/>
              </a:rPr>
              <a:t>است. </a:t>
            </a:r>
            <a:endParaRPr lang="fa-IR" sz="2200" b="1" dirty="0" smtClean="0">
              <a:solidFill>
                <a:schemeClr val="tx1"/>
              </a:solidFill>
              <a:cs typeface="B Titr" panose="00000700000000000000" pitchFamily="2" charset="-78"/>
            </a:endParaRPr>
          </a:p>
          <a:p>
            <a:pPr algn="just">
              <a:buFont typeface="Wingdings" panose="05000000000000000000" pitchFamily="2" charset="2"/>
              <a:buChar char="q"/>
            </a:pPr>
            <a:r>
              <a:rPr lang="fa-IR" sz="2200" b="1" dirty="0">
                <a:solidFill>
                  <a:schemeClr val="tx1"/>
                </a:solidFill>
                <a:cs typeface="B Titr" panose="00000700000000000000" pitchFamily="2" charset="-78"/>
              </a:rPr>
              <a:t>جامعه مطلوب اسلامی ارکانی دارد که این مدل از نوع زیستن در کربلا و در اربعین نیز دارد: سبک زندگی، سبک رهبری، سبک مدیریت، نظام ارتباطات انسانی، اخلاق اجتماعی، فرهنگ اقتصادی.  </a:t>
            </a:r>
          </a:p>
          <a:p>
            <a:pPr algn="just">
              <a:buFont typeface="Wingdings" panose="05000000000000000000" pitchFamily="2" charset="2"/>
              <a:buChar char="q"/>
            </a:pPr>
            <a:r>
              <a:rPr lang="fa-IR" sz="2200" b="1" dirty="0" smtClean="0">
                <a:solidFill>
                  <a:schemeClr val="tx1"/>
                </a:solidFill>
                <a:cs typeface="B Titr" panose="00000700000000000000" pitchFamily="2" charset="-78"/>
              </a:rPr>
              <a:t>اثبات </a:t>
            </a:r>
            <a:r>
              <a:rPr lang="fa-IR" sz="2200" b="1" dirty="0">
                <a:solidFill>
                  <a:schemeClr val="tx1"/>
                </a:solidFill>
                <a:cs typeface="B Titr" panose="00000700000000000000" pitchFamily="2" charset="-78"/>
              </a:rPr>
              <a:t>این شاخصه ها در راهپیمایی اربعین میتواند زمینه و بستری باشد برای ارائه الگوی جامعی از فرهنگ و تمدن شیعه به مثابه ساختار، مقصد و  غایت بنیادی جامعه دینی.</a:t>
            </a:r>
          </a:p>
          <a:p>
            <a:pPr algn="just">
              <a:buFont typeface="Wingdings" panose="05000000000000000000" pitchFamily="2" charset="2"/>
              <a:buChar char="q"/>
            </a:pPr>
            <a:r>
              <a:rPr lang="fa-IR" sz="2200" b="1" dirty="0" smtClean="0">
                <a:solidFill>
                  <a:schemeClr val="tx1"/>
                </a:solidFill>
                <a:cs typeface="B Titr" panose="00000700000000000000" pitchFamily="2" charset="-78"/>
              </a:rPr>
              <a:t>عنصر </a:t>
            </a:r>
            <a:r>
              <a:rPr lang="fa-IR" sz="2200" b="1" dirty="0">
                <a:solidFill>
                  <a:schemeClr val="tx1"/>
                </a:solidFill>
                <a:cs typeface="B Titr" panose="00000700000000000000" pitchFamily="2" charset="-78"/>
              </a:rPr>
              <a:t>اصلی که در مورد هر یک از این شاخصه ها اعمال میگردد حرکت است. </a:t>
            </a:r>
            <a:endParaRPr lang="fa-IR" sz="2200" b="1" dirty="0" smtClean="0">
              <a:solidFill>
                <a:schemeClr val="tx1"/>
              </a:solidFill>
              <a:cs typeface="B Titr" panose="00000700000000000000" pitchFamily="2" charset="-78"/>
            </a:endParaRPr>
          </a:p>
          <a:p>
            <a:pPr algn="just">
              <a:buFont typeface="Wingdings" panose="05000000000000000000" pitchFamily="2" charset="2"/>
              <a:buChar char="q"/>
            </a:pPr>
            <a:r>
              <a:rPr lang="fa-IR" sz="2200" b="1" dirty="0" smtClean="0">
                <a:solidFill>
                  <a:schemeClr val="tx1"/>
                </a:solidFill>
                <a:cs typeface="B Titr" panose="00000700000000000000" pitchFamily="2" charset="-78"/>
              </a:rPr>
              <a:t>حرکت </a:t>
            </a:r>
            <a:r>
              <a:rPr lang="fa-IR" sz="2200" b="1" dirty="0">
                <a:solidFill>
                  <a:schemeClr val="tx1"/>
                </a:solidFill>
                <a:cs typeface="B Titr" panose="00000700000000000000" pitchFamily="2" charset="-78"/>
              </a:rPr>
              <a:t>نفی تعلقاتی است که انسانها را از دست یابی به مواهب </a:t>
            </a:r>
            <a:r>
              <a:rPr lang="fa-IR" sz="2200" b="1" dirty="0" smtClean="0">
                <a:solidFill>
                  <a:schemeClr val="tx1"/>
                </a:solidFill>
                <a:cs typeface="B Titr" panose="00000700000000000000" pitchFamily="2" charset="-78"/>
              </a:rPr>
              <a:t>اجتماع (اجتماع </a:t>
            </a:r>
            <a:r>
              <a:rPr lang="fa-IR" sz="2200" b="1" dirty="0">
                <a:solidFill>
                  <a:schemeClr val="tx1"/>
                </a:solidFill>
                <a:cs typeface="B Titr" panose="00000700000000000000" pitchFamily="2" charset="-78"/>
              </a:rPr>
              <a:t>در برابر </a:t>
            </a:r>
            <a:r>
              <a:rPr lang="fa-IR" sz="2200" b="1" dirty="0" smtClean="0">
                <a:solidFill>
                  <a:schemeClr val="tx1"/>
                </a:solidFill>
                <a:cs typeface="B Titr" panose="00000700000000000000" pitchFamily="2" charset="-78"/>
              </a:rPr>
              <a:t>جامعه) </a:t>
            </a:r>
            <a:r>
              <a:rPr lang="fa-IR" sz="2200" b="1" dirty="0">
                <a:solidFill>
                  <a:schemeClr val="tx1"/>
                </a:solidFill>
                <a:cs typeface="B Titr" panose="00000700000000000000" pitchFamily="2" charset="-78"/>
              </a:rPr>
              <a:t>باز </a:t>
            </a:r>
            <a:r>
              <a:rPr lang="fa-IR" sz="2200" b="1" dirty="0" smtClean="0">
                <a:solidFill>
                  <a:schemeClr val="tx1"/>
                </a:solidFill>
                <a:cs typeface="B Titr" panose="00000700000000000000" pitchFamily="2" charset="-78"/>
              </a:rPr>
              <a:t>میدارد.</a:t>
            </a:r>
            <a:endParaRPr lang="fa-IR" sz="2200" b="1" dirty="0">
              <a:solidFill>
                <a:schemeClr val="tx1"/>
              </a:solidFill>
              <a:cs typeface="B Titr" panose="00000700000000000000" pitchFamily="2" charset="-78"/>
            </a:endParaRPr>
          </a:p>
        </p:txBody>
      </p:sp>
    </p:spTree>
    <p:extLst>
      <p:ext uri="{BB962C8B-B14F-4D97-AF65-F5344CB8AC3E}">
        <p14:creationId xmlns:p14="http://schemas.microsoft.com/office/powerpoint/2010/main" val="46314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856984" cy="6552728"/>
          </a:xfrm>
        </p:spPr>
        <p:style>
          <a:lnRef idx="2">
            <a:schemeClr val="accent2"/>
          </a:lnRef>
          <a:fillRef idx="1">
            <a:schemeClr val="lt1"/>
          </a:fillRef>
          <a:effectRef idx="0">
            <a:schemeClr val="accent2"/>
          </a:effectRef>
          <a:fontRef idx="minor">
            <a:schemeClr val="dk1"/>
          </a:fontRef>
        </p:style>
        <p:txBody>
          <a:bodyPr>
            <a:noAutofit/>
          </a:bodyPr>
          <a:lstStyle/>
          <a:p>
            <a:pPr marL="0" algn="just">
              <a:lnSpc>
                <a:spcPct val="107000"/>
              </a:lnSpc>
              <a:spcBef>
                <a:spcPts val="0"/>
              </a:spcBef>
              <a:spcAft>
                <a:spcPts val="800"/>
              </a:spcAft>
              <a:buFont typeface="Wingdings" panose="05000000000000000000" pitchFamily="2" charset="2"/>
              <a:buChar char="q"/>
            </a:pPr>
            <a:r>
              <a:rPr lang="ar-SA" sz="2100" b="1" dirty="0" smtClean="0">
                <a:solidFill>
                  <a:srgbClr val="FF0000"/>
                </a:solidFill>
                <a:latin typeface="Calibri" panose="020F0502020204030204" pitchFamily="34" charset="0"/>
                <a:ea typeface="Calibri" panose="020F0502020204030204" pitchFamily="34" charset="0"/>
                <a:cs typeface="B Titr" panose="00000700000000000000" pitchFamily="2" charset="-78"/>
              </a:rPr>
              <a:t>ایا </a:t>
            </a:r>
            <a:r>
              <a:rPr lang="ar-SA" sz="2100" b="1" dirty="0">
                <a:solidFill>
                  <a:srgbClr val="FF0000"/>
                </a:solidFill>
                <a:latin typeface="Calibri" panose="020F0502020204030204" pitchFamily="34" charset="0"/>
                <a:ea typeface="Calibri" panose="020F0502020204030204" pitchFamily="34" charset="0"/>
                <a:cs typeface="B Titr" panose="00000700000000000000" pitchFamily="2" charset="-78"/>
              </a:rPr>
              <a:t>از اربعین می توانیم در مسیر فرهنگی ملت سازی بهره بگیریم؟ </a:t>
            </a:r>
            <a:endParaRPr lang="en-US" sz="2100" b="1" dirty="0">
              <a:solidFill>
                <a:srgbClr val="FF0000"/>
              </a:solidFill>
              <a:latin typeface="Calibri" panose="020F0502020204030204" pitchFamily="34" charset="0"/>
              <a:ea typeface="Calibri" panose="020F0502020204030204" pitchFamily="34" charset="0"/>
              <a:cs typeface="B Titr" panose="00000700000000000000" pitchFamily="2" charset="-78"/>
            </a:endParaRPr>
          </a:p>
          <a:p>
            <a:pPr marL="0" algn="just">
              <a:lnSpc>
                <a:spcPct val="107000"/>
              </a:lnSpc>
              <a:spcBef>
                <a:spcPts val="0"/>
              </a:spcBef>
              <a:spcAft>
                <a:spcPts val="800"/>
              </a:spcAft>
              <a:buFont typeface="Wingdings" panose="05000000000000000000" pitchFamily="2" charset="2"/>
              <a:buChar char="q"/>
            </a:pPr>
            <a:r>
              <a:rPr lang="ar-SA" sz="2100" dirty="0">
                <a:latin typeface="Calibri" panose="020F0502020204030204" pitchFamily="34" charset="0"/>
                <a:ea typeface="Calibri" panose="020F0502020204030204" pitchFamily="34" charset="0"/>
                <a:cs typeface="B Titr" panose="00000700000000000000" pitchFamily="2" charset="-78"/>
              </a:rPr>
              <a:t>باید گفت راهپیمایی اربعین ظرفیت این را دارد که ملتهای منطقه در یک پویش عمومی به خود آگاهی مشترکی بر اساس مولفه محبت حسین ع دست یابند به نحوی که با اقتضائات روز سازگار است و در مقابل حملات پایدار. </a:t>
            </a:r>
            <a:endParaRPr lang="en-US" sz="2100" dirty="0">
              <a:latin typeface="Calibri" panose="020F0502020204030204" pitchFamily="34" charset="0"/>
              <a:ea typeface="Calibri" panose="020F0502020204030204" pitchFamily="34" charset="0"/>
              <a:cs typeface="B Titr" panose="00000700000000000000" pitchFamily="2" charset="-78"/>
            </a:endParaRPr>
          </a:p>
          <a:p>
            <a:pPr marL="0" algn="just">
              <a:lnSpc>
                <a:spcPct val="107000"/>
              </a:lnSpc>
              <a:spcBef>
                <a:spcPts val="0"/>
              </a:spcBef>
              <a:spcAft>
                <a:spcPts val="800"/>
              </a:spcAft>
              <a:buFont typeface="Wingdings" panose="05000000000000000000" pitchFamily="2" charset="2"/>
              <a:buChar char="q"/>
            </a:pPr>
            <a:r>
              <a:rPr lang="ar-SA" sz="2100" b="1" dirty="0">
                <a:solidFill>
                  <a:srgbClr val="FF0000"/>
                </a:solidFill>
                <a:latin typeface="Calibri" panose="020F0502020204030204" pitchFamily="34" charset="0"/>
                <a:ea typeface="Calibri" panose="020F0502020204030204" pitchFamily="34" charset="0"/>
                <a:cs typeface="B Titr" panose="00000700000000000000" pitchFamily="2" charset="-78"/>
              </a:rPr>
              <a:t>انچه مهم است درکی است که ما باید از اربعین به مثابه رسانه- زیارت بدهیم. </a:t>
            </a:r>
            <a:endParaRPr lang="fa-IR" sz="2100" b="1" dirty="0" smtClean="0">
              <a:solidFill>
                <a:srgbClr val="FF0000"/>
              </a:solidFill>
              <a:latin typeface="Calibri" panose="020F0502020204030204" pitchFamily="34" charset="0"/>
              <a:ea typeface="Calibri" panose="020F0502020204030204" pitchFamily="34" charset="0"/>
              <a:cs typeface="B Titr" panose="00000700000000000000" pitchFamily="2" charset="-78"/>
            </a:endParaRPr>
          </a:p>
          <a:p>
            <a:pPr marL="0" algn="just">
              <a:lnSpc>
                <a:spcPct val="107000"/>
              </a:lnSpc>
              <a:spcBef>
                <a:spcPts val="0"/>
              </a:spcBef>
              <a:spcAft>
                <a:spcPts val="800"/>
              </a:spcAft>
              <a:buFont typeface="Wingdings" panose="05000000000000000000" pitchFamily="2" charset="2"/>
              <a:buChar char="q"/>
            </a:pPr>
            <a:r>
              <a:rPr lang="fa-IR" sz="2100" dirty="0">
                <a:latin typeface="Calibri" panose="020F0502020204030204" pitchFamily="34" charset="0"/>
                <a:ea typeface="Calibri" panose="020F0502020204030204" pitchFamily="34" charset="0"/>
                <a:cs typeface="B Titr" panose="00000700000000000000" pitchFamily="2" charset="-78"/>
              </a:rPr>
              <a:t>اربعین یک رسانه </a:t>
            </a:r>
            <a:r>
              <a:rPr lang="fa-IR" sz="2100" dirty="0" smtClean="0">
                <a:latin typeface="Calibri" panose="020F0502020204030204" pitchFamily="34" charset="0"/>
                <a:ea typeface="Calibri" panose="020F0502020204030204" pitchFamily="34" charset="0"/>
                <a:cs typeface="B Titr" panose="00000700000000000000" pitchFamily="2" charset="-78"/>
              </a:rPr>
              <a:t>است و از </a:t>
            </a:r>
            <a:r>
              <a:rPr lang="fa-IR" sz="2100" dirty="0">
                <a:latin typeface="Calibri" panose="020F0502020204030204" pitchFamily="34" charset="0"/>
                <a:ea typeface="Calibri" panose="020F0502020204030204" pitchFamily="34" charset="0"/>
                <a:cs typeface="B Titr" panose="00000700000000000000" pitchFamily="2" charset="-78"/>
              </a:rPr>
              <a:t>این جهت </a:t>
            </a:r>
            <a:r>
              <a:rPr lang="fa-IR" sz="2100" dirty="0" smtClean="0">
                <a:latin typeface="Calibri" panose="020F0502020204030204" pitchFamily="34" charset="0"/>
                <a:ea typeface="Calibri" panose="020F0502020204030204" pitchFamily="34" charset="0"/>
                <a:cs typeface="B Titr" panose="00000700000000000000" pitchFamily="2" charset="-78"/>
              </a:rPr>
              <a:t>دارای </a:t>
            </a:r>
            <a:r>
              <a:rPr lang="fa-IR" sz="2100" dirty="0">
                <a:latin typeface="Calibri" panose="020F0502020204030204" pitchFamily="34" charset="0"/>
                <a:ea typeface="Calibri" panose="020F0502020204030204" pitchFamily="34" charset="0"/>
                <a:cs typeface="B Titr" panose="00000700000000000000" pitchFamily="2" charset="-78"/>
              </a:rPr>
              <a:t>اثرات تمدنی </a:t>
            </a:r>
            <a:r>
              <a:rPr lang="fa-IR" sz="2100" dirty="0" smtClean="0">
                <a:latin typeface="Calibri" panose="020F0502020204030204" pitchFamily="34" charset="0"/>
                <a:ea typeface="Calibri" panose="020F0502020204030204" pitchFamily="34" charset="0"/>
                <a:cs typeface="B Titr" panose="00000700000000000000" pitchFamily="2" charset="-78"/>
              </a:rPr>
              <a:t>زودرس</a:t>
            </a:r>
            <a:r>
              <a:rPr lang="fa-IR" sz="2100" dirty="0">
                <a:latin typeface="Calibri" panose="020F0502020204030204" pitchFamily="34" charset="0"/>
                <a:ea typeface="Calibri" panose="020F0502020204030204" pitchFamily="34" charset="0"/>
                <a:cs typeface="B Titr" panose="00000700000000000000" pitchFamily="2" charset="-78"/>
              </a:rPr>
              <a:t>، دیرپا و عمیق </a:t>
            </a:r>
            <a:r>
              <a:rPr lang="fa-IR" sz="2100" dirty="0" smtClean="0">
                <a:latin typeface="Calibri" panose="020F0502020204030204" pitchFamily="34" charset="0"/>
                <a:ea typeface="Calibri" panose="020F0502020204030204" pitchFamily="34" charset="0"/>
                <a:cs typeface="B Titr" panose="00000700000000000000" pitchFamily="2" charset="-78"/>
              </a:rPr>
              <a:t>است و </a:t>
            </a:r>
            <a:r>
              <a:rPr lang="fa-IR" sz="2100" dirty="0">
                <a:latin typeface="Calibri" panose="020F0502020204030204" pitchFamily="34" charset="0"/>
                <a:ea typeface="Calibri" panose="020F0502020204030204" pitchFamily="34" charset="0"/>
                <a:cs typeface="B Titr" panose="00000700000000000000" pitchFamily="2" charset="-78"/>
              </a:rPr>
              <a:t>قابلیت این معنای ارتباطی به برکت ریشه ان در عمق تاریخ است. </a:t>
            </a:r>
            <a:endParaRPr lang="en-US" sz="2100" dirty="0">
              <a:latin typeface="Calibri" panose="020F0502020204030204" pitchFamily="34" charset="0"/>
              <a:ea typeface="Calibri" panose="020F0502020204030204" pitchFamily="34" charset="0"/>
              <a:cs typeface="B Titr" panose="00000700000000000000" pitchFamily="2" charset="-78"/>
            </a:endParaRPr>
          </a:p>
          <a:p>
            <a:pPr marL="0" algn="just">
              <a:lnSpc>
                <a:spcPct val="107000"/>
              </a:lnSpc>
              <a:spcBef>
                <a:spcPts val="0"/>
              </a:spcBef>
              <a:spcAft>
                <a:spcPts val="800"/>
              </a:spcAft>
              <a:buFont typeface="Wingdings" panose="05000000000000000000" pitchFamily="2" charset="2"/>
              <a:buChar char="q"/>
            </a:pPr>
            <a:r>
              <a:rPr lang="fa-IR" sz="2100" dirty="0">
                <a:latin typeface="Calibri" panose="020F0502020204030204" pitchFamily="34" charset="0"/>
                <a:ea typeface="Calibri" panose="020F0502020204030204" pitchFamily="34" charset="0"/>
                <a:cs typeface="B Titr" panose="00000700000000000000" pitchFamily="2" charset="-78"/>
              </a:rPr>
              <a:t>کمترین پدیدار اجتماعی را میتوانیم بیابیم که در کوتاه ترین زمان به بالاترین حد از مشارکت اجتماعی و همزمان نرخ رشد بالای مشارکت در طول سال برسد</a:t>
            </a:r>
            <a:endParaRPr lang="en-US" sz="2100" dirty="0">
              <a:latin typeface="Calibri" panose="020F0502020204030204" pitchFamily="34" charset="0"/>
              <a:ea typeface="Calibri" panose="020F0502020204030204" pitchFamily="34" charset="0"/>
              <a:cs typeface="B Titr" panose="00000700000000000000" pitchFamily="2" charset="-78"/>
            </a:endParaRPr>
          </a:p>
          <a:p>
            <a:pPr marL="0" algn="just">
              <a:lnSpc>
                <a:spcPct val="107000"/>
              </a:lnSpc>
              <a:spcBef>
                <a:spcPts val="0"/>
              </a:spcBef>
              <a:spcAft>
                <a:spcPts val="800"/>
              </a:spcAft>
              <a:buFont typeface="Wingdings" panose="05000000000000000000" pitchFamily="2" charset="2"/>
              <a:buChar char="q"/>
            </a:pPr>
            <a:r>
              <a:rPr lang="fa-IR" sz="2100" dirty="0">
                <a:latin typeface="Calibri" panose="020F0502020204030204" pitchFamily="34" charset="0"/>
                <a:ea typeface="Calibri" panose="020F0502020204030204" pitchFamily="34" charset="0"/>
                <a:cs typeface="B Titr" panose="00000700000000000000" pitchFamily="2" charset="-78"/>
              </a:rPr>
              <a:t>باز خورد هایی که این پدیده در جریان رسانه ای بین المللی دارد به نحو مشخصی، گزاره های مرسوم فرهنگی سیاسی رسانه ای و اجتماعی را محل تردید قرار میدهد.</a:t>
            </a:r>
            <a:endParaRPr lang="en-US" sz="2100" dirty="0">
              <a:latin typeface="Calibri" panose="020F0502020204030204" pitchFamily="34" charset="0"/>
              <a:ea typeface="Calibri" panose="020F0502020204030204" pitchFamily="34" charset="0"/>
              <a:cs typeface="B Titr" panose="00000700000000000000" pitchFamily="2" charset="-78"/>
            </a:endParaRPr>
          </a:p>
          <a:p>
            <a:pPr marL="0" algn="just">
              <a:lnSpc>
                <a:spcPct val="107000"/>
              </a:lnSpc>
              <a:spcBef>
                <a:spcPts val="0"/>
              </a:spcBef>
              <a:spcAft>
                <a:spcPts val="800"/>
              </a:spcAft>
              <a:buFont typeface="Wingdings" panose="05000000000000000000" pitchFamily="2" charset="2"/>
              <a:buChar char="q"/>
            </a:pPr>
            <a:r>
              <a:rPr lang="fa-IR" sz="2100" b="1" dirty="0">
                <a:latin typeface="Calibri" panose="020F0502020204030204" pitchFamily="34" charset="0"/>
                <a:ea typeface="Calibri" panose="020F0502020204030204" pitchFamily="34" charset="0"/>
                <a:cs typeface="B Titr" panose="00000700000000000000" pitchFamily="2" charset="-78"/>
              </a:rPr>
              <a:t>مواجهه همراه با سکوت جریان رسانه ای بین المللی با پدیده رشد یابنده اربعین گویای شکل گیری یک جریان  تماما ناهمسو با مدیریت جهان است. که تنها راه مواجهه با ان تلاش برای بایکوت خبری ان است. </a:t>
            </a:r>
            <a:endParaRPr lang="fa-IR" sz="2100" b="1" dirty="0" smtClean="0">
              <a:latin typeface="Calibri" panose="020F0502020204030204" pitchFamily="34" charset="0"/>
              <a:ea typeface="Calibri" panose="020F0502020204030204" pitchFamily="34" charset="0"/>
              <a:cs typeface="B Titr" panose="00000700000000000000" pitchFamily="2" charset="-78"/>
            </a:endParaRPr>
          </a:p>
          <a:p>
            <a:pPr marL="0" algn="just">
              <a:lnSpc>
                <a:spcPct val="107000"/>
              </a:lnSpc>
              <a:spcBef>
                <a:spcPts val="0"/>
              </a:spcBef>
              <a:spcAft>
                <a:spcPts val="800"/>
              </a:spcAft>
              <a:buFont typeface="Wingdings" panose="05000000000000000000" pitchFamily="2" charset="2"/>
              <a:buChar char="q"/>
            </a:pPr>
            <a:r>
              <a:rPr lang="fa-IR" sz="2100" dirty="0">
                <a:latin typeface="Calibri" panose="020F0502020204030204" pitchFamily="34" charset="0"/>
                <a:ea typeface="Calibri" panose="020F0502020204030204" pitchFamily="34" charset="0"/>
                <a:cs typeface="B Titr" panose="00000700000000000000" pitchFamily="2" charset="-78"/>
              </a:rPr>
              <a:t>راهپیمایی اربعین میتواند در مواجهه با این بایکوت خبری سنگین، نقش رسانه ای خویش را در طراحی یک تمدن جدید و بخصوص با تاکید بر فرایندهای جامعه سازی و ملت سازی ایفا </a:t>
            </a:r>
            <a:r>
              <a:rPr lang="fa-IR" sz="2100" dirty="0" smtClean="0">
                <a:latin typeface="Calibri" panose="020F0502020204030204" pitchFamily="34" charset="0"/>
                <a:ea typeface="Calibri" panose="020F0502020204030204" pitchFamily="34" charset="0"/>
                <a:cs typeface="B Titr" panose="00000700000000000000" pitchFamily="2" charset="-78"/>
              </a:rPr>
              <a:t>کند</a:t>
            </a:r>
            <a:r>
              <a:rPr lang="fa-IR" sz="2100" dirty="0">
                <a:latin typeface="Calibri" panose="020F0502020204030204" pitchFamily="34" charset="0"/>
                <a:ea typeface="Calibri" panose="020F0502020204030204" pitchFamily="34" charset="0"/>
                <a:cs typeface="B Titr" panose="00000700000000000000" pitchFamily="2" charset="-78"/>
              </a:rPr>
              <a:t>.</a:t>
            </a:r>
            <a:endParaRPr lang="fa-IR" sz="2100" b="1" dirty="0">
              <a:solidFill>
                <a:schemeClr val="tx1"/>
              </a:solidFill>
              <a:cs typeface="B Titr" panose="00000700000000000000" pitchFamily="2" charset="-78"/>
            </a:endParaRPr>
          </a:p>
        </p:txBody>
      </p:sp>
    </p:spTree>
    <p:extLst>
      <p:ext uri="{BB962C8B-B14F-4D97-AF65-F5344CB8AC3E}">
        <p14:creationId xmlns:p14="http://schemas.microsoft.com/office/powerpoint/2010/main" val="54408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850106"/>
          </a:xfrm>
        </p:spPr>
        <p:style>
          <a:lnRef idx="2">
            <a:schemeClr val="accent2"/>
          </a:lnRef>
          <a:fillRef idx="1">
            <a:schemeClr val="lt1"/>
          </a:fillRef>
          <a:effectRef idx="0">
            <a:schemeClr val="accent2"/>
          </a:effectRef>
          <a:fontRef idx="minor">
            <a:schemeClr val="dk1"/>
          </a:fontRef>
        </p:style>
        <p:txBody>
          <a:bodyPr>
            <a:normAutofit/>
          </a:bodyPr>
          <a:lstStyle/>
          <a:p>
            <a:r>
              <a:rPr lang="fa-IR" dirty="0">
                <a:solidFill>
                  <a:srgbClr val="2E74B5"/>
                </a:solidFill>
                <a:latin typeface="Calibri Light" panose="020F0302020204030204" pitchFamily="34" charset="0"/>
                <a:ea typeface="Times New Roman" panose="02020603050405020304" pitchFamily="18" charset="0"/>
                <a:cs typeface="B Titr" panose="00000700000000000000" pitchFamily="2" charset="-78"/>
              </a:rPr>
              <a:t>امکان سنجی رسانه انگاری </a:t>
            </a:r>
            <a:r>
              <a:rPr lang="fa-IR" dirty="0" smtClean="0">
                <a:solidFill>
                  <a:srgbClr val="2E74B5"/>
                </a:solidFill>
                <a:latin typeface="Calibri Light" panose="020F0302020204030204" pitchFamily="34" charset="0"/>
                <a:ea typeface="Times New Roman" panose="02020603050405020304" pitchFamily="18" charset="0"/>
                <a:cs typeface="B Titr" panose="00000700000000000000" pitchFamily="2" charset="-78"/>
              </a:rPr>
              <a:t>اربعین</a:t>
            </a:r>
            <a:endParaRPr lang="en-US" dirty="0">
              <a:cs typeface="B Titr" panose="00000700000000000000" pitchFamily="2" charset="-78"/>
            </a:endParaRPr>
          </a:p>
        </p:txBody>
      </p:sp>
      <p:sp>
        <p:nvSpPr>
          <p:cNvPr id="3" name="Content Placeholder 2"/>
          <p:cNvSpPr>
            <a:spLocks noGrp="1"/>
          </p:cNvSpPr>
          <p:nvPr>
            <p:ph idx="1"/>
          </p:nvPr>
        </p:nvSpPr>
        <p:spPr>
          <a:xfrm>
            <a:off x="107504" y="1268760"/>
            <a:ext cx="8928992" cy="5400600"/>
          </a:xfrm>
        </p:spPr>
        <p:style>
          <a:lnRef idx="2">
            <a:schemeClr val="accent2"/>
          </a:lnRef>
          <a:fillRef idx="1">
            <a:schemeClr val="lt1"/>
          </a:fillRef>
          <a:effectRef idx="0">
            <a:schemeClr val="accent2"/>
          </a:effectRef>
          <a:fontRef idx="minor">
            <a:schemeClr val="dk1"/>
          </a:fontRef>
        </p:style>
        <p:txBody>
          <a:bodyPr>
            <a:noAutofit/>
          </a:bodyPr>
          <a:lstStyle/>
          <a:p>
            <a:pPr marL="0" algn="just">
              <a:lnSpc>
                <a:spcPct val="107000"/>
              </a:lnSpc>
              <a:spcBef>
                <a:spcPts val="0"/>
              </a:spcBef>
              <a:spcAft>
                <a:spcPts val="800"/>
              </a:spcAft>
              <a:buFont typeface="Wingdings" panose="05000000000000000000" pitchFamily="2" charset="2"/>
              <a:buChar char="q"/>
            </a:pPr>
            <a:r>
              <a:rPr lang="fa-IR" sz="2100" dirty="0" smtClean="0">
                <a:latin typeface="Calibri" panose="020F0502020204030204" pitchFamily="34" charset="0"/>
                <a:ea typeface="Calibri" panose="020F0502020204030204" pitchFamily="34" charset="0"/>
                <a:cs typeface="B Titr" panose="00000700000000000000" pitchFamily="2" charset="-78"/>
              </a:rPr>
              <a:t>رسانه </a:t>
            </a:r>
            <a:r>
              <a:rPr lang="fa-IR" sz="2100" dirty="0">
                <a:latin typeface="Calibri" panose="020F0502020204030204" pitchFamily="34" charset="0"/>
                <a:ea typeface="Calibri" panose="020F0502020204030204" pitchFamily="34" charset="0"/>
                <a:cs typeface="B Titr" panose="00000700000000000000" pitchFamily="2" charset="-78"/>
              </a:rPr>
              <a:t>عموما وسیله انتقال پیام و نهایتا ابزاری که خود پیام </a:t>
            </a:r>
            <a:r>
              <a:rPr lang="fa-IR" sz="2100" dirty="0" smtClean="0">
                <a:latin typeface="Calibri" panose="020F0502020204030204" pitchFamily="34" charset="0"/>
                <a:ea typeface="Calibri" panose="020F0502020204030204" pitchFamily="34" charset="0"/>
                <a:cs typeface="B Titr" panose="00000700000000000000" pitchFamily="2" charset="-78"/>
              </a:rPr>
              <a:t>است. </a:t>
            </a:r>
          </a:p>
          <a:p>
            <a:pPr marL="0" algn="just">
              <a:lnSpc>
                <a:spcPct val="107000"/>
              </a:lnSpc>
              <a:spcBef>
                <a:spcPts val="0"/>
              </a:spcBef>
              <a:spcAft>
                <a:spcPts val="800"/>
              </a:spcAft>
              <a:buFont typeface="Wingdings" panose="05000000000000000000" pitchFamily="2" charset="2"/>
              <a:buChar char="q"/>
            </a:pPr>
            <a:r>
              <a:rPr lang="fa-IR" sz="2100" dirty="0" smtClean="0">
                <a:latin typeface="Calibri" panose="020F0502020204030204" pitchFamily="34" charset="0"/>
                <a:ea typeface="Calibri" panose="020F0502020204030204" pitchFamily="34" charset="0"/>
                <a:cs typeface="B Titr" panose="00000700000000000000" pitchFamily="2" charset="-78"/>
              </a:rPr>
              <a:t>عالمان </a:t>
            </a:r>
            <a:r>
              <a:rPr lang="fa-IR" sz="2100" dirty="0">
                <a:latin typeface="Calibri" panose="020F0502020204030204" pitchFamily="34" charset="0"/>
                <a:ea typeface="Calibri" panose="020F0502020204030204" pitchFamily="34" charset="0"/>
                <a:cs typeface="B Titr" panose="00000700000000000000" pitchFamily="2" charset="-78"/>
              </a:rPr>
              <a:t>علوم </a:t>
            </a:r>
            <a:r>
              <a:rPr lang="fa-IR" sz="2100" dirty="0" smtClean="0">
                <a:latin typeface="Calibri" panose="020F0502020204030204" pitchFamily="34" charset="0"/>
                <a:ea typeface="Calibri" panose="020F0502020204030204" pitchFamily="34" charset="0"/>
                <a:cs typeface="B Titr" panose="00000700000000000000" pitchFamily="2" charset="-78"/>
              </a:rPr>
              <a:t>ارتباطات تلقی </a:t>
            </a:r>
            <a:r>
              <a:rPr lang="fa-IR" sz="2100" dirty="0">
                <a:latin typeface="Calibri" panose="020F0502020204030204" pitchFamily="34" charset="0"/>
                <a:ea typeface="Calibri" panose="020F0502020204030204" pitchFamily="34" charset="0"/>
                <a:cs typeface="B Titr" panose="00000700000000000000" pitchFamily="2" charset="-78"/>
              </a:rPr>
              <a:t>گسترده از مصادیق رسانه رانمی </a:t>
            </a:r>
            <a:r>
              <a:rPr lang="fa-IR" sz="2100" dirty="0" smtClean="0">
                <a:latin typeface="Calibri" panose="020F0502020204030204" pitchFamily="34" charset="0"/>
                <a:ea typeface="Calibri" panose="020F0502020204030204" pitchFamily="34" charset="0"/>
                <a:cs typeface="B Titr" panose="00000700000000000000" pitchFamily="2" charset="-78"/>
              </a:rPr>
              <a:t>پسندند. </a:t>
            </a:r>
            <a:endParaRPr lang="en-US" sz="2100" dirty="0">
              <a:latin typeface="Calibri" panose="020F0502020204030204" pitchFamily="34" charset="0"/>
              <a:ea typeface="Calibri" panose="020F0502020204030204" pitchFamily="34" charset="0"/>
              <a:cs typeface="B Titr" panose="00000700000000000000" pitchFamily="2" charset="-78"/>
            </a:endParaRPr>
          </a:p>
          <a:p>
            <a:pPr marL="0" algn="just">
              <a:lnSpc>
                <a:spcPct val="107000"/>
              </a:lnSpc>
              <a:spcBef>
                <a:spcPts val="0"/>
              </a:spcBef>
              <a:spcAft>
                <a:spcPts val="800"/>
              </a:spcAft>
              <a:buFont typeface="Wingdings" panose="05000000000000000000" pitchFamily="2" charset="2"/>
              <a:buChar char="q"/>
            </a:pPr>
            <a:r>
              <a:rPr lang="fa-IR" sz="2100" dirty="0" smtClean="0">
                <a:latin typeface="Calibri" panose="020F0502020204030204" pitchFamily="34" charset="0"/>
                <a:ea typeface="Calibri" panose="020F0502020204030204" pitchFamily="34" charset="0"/>
                <a:cs typeface="B Titr" panose="00000700000000000000" pitchFamily="2" charset="-78"/>
              </a:rPr>
              <a:t>از نظر ایشان رسانه </a:t>
            </a:r>
            <a:r>
              <a:rPr lang="fa-IR" sz="2100" dirty="0">
                <a:latin typeface="Calibri" panose="020F0502020204030204" pitchFamily="34" charset="0"/>
                <a:ea typeface="Calibri" panose="020F0502020204030204" pitchFamily="34" charset="0"/>
                <a:cs typeface="B Titr" panose="00000700000000000000" pitchFamily="2" charset="-78"/>
              </a:rPr>
              <a:t>همبسته امر تکنولوژیک است  وتکنولوژی ذاتی رسانه </a:t>
            </a:r>
            <a:r>
              <a:rPr lang="fa-IR" sz="2100" dirty="0" smtClean="0">
                <a:latin typeface="Calibri" panose="020F0502020204030204" pitchFamily="34" charset="0"/>
                <a:ea typeface="Calibri" panose="020F0502020204030204" pitchFamily="34" charset="0"/>
                <a:cs typeface="B Titr" panose="00000700000000000000" pitchFamily="2" charset="-78"/>
              </a:rPr>
              <a:t>است.</a:t>
            </a:r>
          </a:p>
          <a:p>
            <a:pPr marL="0" algn="just">
              <a:lnSpc>
                <a:spcPct val="107000"/>
              </a:lnSpc>
              <a:spcBef>
                <a:spcPts val="0"/>
              </a:spcBef>
              <a:spcAft>
                <a:spcPts val="800"/>
              </a:spcAft>
              <a:buFont typeface="Wingdings" panose="05000000000000000000" pitchFamily="2" charset="2"/>
              <a:buChar char="q"/>
            </a:pPr>
            <a:r>
              <a:rPr lang="fa-IR" sz="2100" b="1" dirty="0" smtClean="0">
                <a:solidFill>
                  <a:srgbClr val="FF0000"/>
                </a:solidFill>
                <a:latin typeface="Calibri" panose="020F0502020204030204" pitchFamily="34" charset="0"/>
                <a:ea typeface="Calibri" panose="020F0502020204030204" pitchFamily="34" charset="0"/>
                <a:cs typeface="B Titr" panose="00000700000000000000" pitchFamily="2" charset="-78"/>
              </a:rPr>
              <a:t>رسانه </a:t>
            </a:r>
            <a:r>
              <a:rPr lang="fa-IR" sz="2100" b="1" dirty="0">
                <a:solidFill>
                  <a:srgbClr val="FF0000"/>
                </a:solidFill>
                <a:latin typeface="Calibri" panose="020F0502020204030204" pitchFamily="34" charset="0"/>
                <a:ea typeface="Calibri" panose="020F0502020204030204" pitchFamily="34" charset="0"/>
                <a:cs typeface="B Titr" panose="00000700000000000000" pitchFamily="2" charset="-78"/>
              </a:rPr>
              <a:t>مدرن بر قدرت متکی </a:t>
            </a:r>
            <a:r>
              <a:rPr lang="fa-IR" sz="2100" b="1" dirty="0" smtClean="0">
                <a:solidFill>
                  <a:srgbClr val="FF0000"/>
                </a:solidFill>
                <a:latin typeface="Calibri" panose="020F0502020204030204" pitchFamily="34" charset="0"/>
                <a:ea typeface="Calibri" panose="020F0502020204030204" pitchFamily="34" charset="0"/>
                <a:cs typeface="B Titr" panose="00000700000000000000" pitchFamily="2" charset="-78"/>
              </a:rPr>
              <a:t>است. </a:t>
            </a:r>
          </a:p>
          <a:p>
            <a:pPr marL="0" algn="just">
              <a:lnSpc>
                <a:spcPct val="107000"/>
              </a:lnSpc>
              <a:spcBef>
                <a:spcPts val="0"/>
              </a:spcBef>
              <a:spcAft>
                <a:spcPts val="800"/>
              </a:spcAft>
              <a:buFont typeface="Wingdings" panose="05000000000000000000" pitchFamily="2" charset="2"/>
              <a:buChar char="q"/>
            </a:pPr>
            <a:r>
              <a:rPr lang="fa-IR" sz="2100" b="1" dirty="0" smtClean="0">
                <a:solidFill>
                  <a:srgbClr val="FF0000"/>
                </a:solidFill>
                <a:latin typeface="Calibri" panose="020F0502020204030204" pitchFamily="34" charset="0"/>
                <a:ea typeface="Calibri" panose="020F0502020204030204" pitchFamily="34" charset="0"/>
                <a:cs typeface="B Titr" panose="00000700000000000000" pitchFamily="2" charset="-78"/>
              </a:rPr>
              <a:t> </a:t>
            </a:r>
            <a:r>
              <a:rPr lang="fa-IR" sz="2100" b="1" dirty="0">
                <a:solidFill>
                  <a:srgbClr val="FF0000"/>
                </a:solidFill>
                <a:latin typeface="Calibri" panose="020F0502020204030204" pitchFamily="34" charset="0"/>
                <a:ea typeface="Calibri" panose="020F0502020204030204" pitchFamily="34" charset="0"/>
                <a:cs typeface="B Titr" panose="00000700000000000000" pitchFamily="2" charset="-78"/>
              </a:rPr>
              <a:t>رسانه غیر مدرن بر اصل اختیار. </a:t>
            </a:r>
            <a:endParaRPr lang="en-US" sz="2100" dirty="0">
              <a:solidFill>
                <a:srgbClr val="FF0000"/>
              </a:solidFill>
              <a:latin typeface="Calibri" panose="020F0502020204030204" pitchFamily="34" charset="0"/>
              <a:ea typeface="Calibri" panose="020F0502020204030204" pitchFamily="34" charset="0"/>
              <a:cs typeface="B Titr" panose="00000700000000000000" pitchFamily="2" charset="-78"/>
            </a:endParaRPr>
          </a:p>
          <a:p>
            <a:pPr marL="0" algn="just">
              <a:lnSpc>
                <a:spcPct val="107000"/>
              </a:lnSpc>
              <a:spcBef>
                <a:spcPts val="0"/>
              </a:spcBef>
              <a:spcAft>
                <a:spcPts val="800"/>
              </a:spcAft>
              <a:buFont typeface="Wingdings" panose="05000000000000000000" pitchFamily="2" charset="2"/>
              <a:buChar char="q"/>
            </a:pPr>
            <a:r>
              <a:rPr lang="fa-IR" sz="2100" b="1" dirty="0">
                <a:latin typeface="Calibri" panose="020F0502020204030204" pitchFamily="34" charset="0"/>
                <a:ea typeface="Calibri" panose="020F0502020204030204" pitchFamily="34" charset="0"/>
                <a:cs typeface="B Titr" panose="00000700000000000000" pitchFamily="2" charset="-78"/>
              </a:rPr>
              <a:t>رسانه مدرن خود پیام است اما رسانه غیر مدرن عامل انتقال پیام.</a:t>
            </a:r>
            <a:r>
              <a:rPr lang="fa-IR" sz="2100" dirty="0">
                <a:latin typeface="Calibri" panose="020F0502020204030204" pitchFamily="34" charset="0"/>
                <a:ea typeface="Calibri" panose="020F0502020204030204" pitchFamily="34" charset="0"/>
                <a:cs typeface="B Titr" panose="00000700000000000000" pitchFamily="2" charset="-78"/>
              </a:rPr>
              <a:t> </a:t>
            </a:r>
            <a:endParaRPr lang="en-US" sz="2100" dirty="0">
              <a:latin typeface="Calibri" panose="020F0502020204030204" pitchFamily="34" charset="0"/>
              <a:ea typeface="Calibri" panose="020F0502020204030204" pitchFamily="34" charset="0"/>
              <a:cs typeface="B Titr" panose="00000700000000000000" pitchFamily="2" charset="-78"/>
            </a:endParaRPr>
          </a:p>
          <a:p>
            <a:pPr marL="0" algn="just">
              <a:lnSpc>
                <a:spcPct val="107000"/>
              </a:lnSpc>
              <a:spcBef>
                <a:spcPts val="0"/>
              </a:spcBef>
              <a:spcAft>
                <a:spcPts val="800"/>
              </a:spcAft>
              <a:buFont typeface="Wingdings" panose="05000000000000000000" pitchFamily="2" charset="2"/>
              <a:buChar char="q"/>
            </a:pPr>
            <a:r>
              <a:rPr lang="fa-IR" sz="2100" b="1" dirty="0">
                <a:latin typeface="Calibri" panose="020F0502020204030204" pitchFamily="34" charset="0"/>
                <a:ea typeface="Calibri" panose="020F0502020204030204" pitchFamily="34" charset="0"/>
                <a:cs typeface="B Titr" panose="00000700000000000000" pitchFamily="2" charset="-78"/>
              </a:rPr>
              <a:t>رسانه مدرن خود قدرت و حاکمیت است اما رسانه غیر مدرن ابزار حاکمیت.</a:t>
            </a:r>
            <a:endParaRPr lang="en-US" sz="2100" dirty="0">
              <a:latin typeface="Calibri" panose="020F0502020204030204" pitchFamily="34" charset="0"/>
              <a:ea typeface="Calibri" panose="020F0502020204030204" pitchFamily="34" charset="0"/>
              <a:cs typeface="B Titr" panose="00000700000000000000" pitchFamily="2" charset="-78"/>
            </a:endParaRPr>
          </a:p>
          <a:p>
            <a:pPr marL="0" algn="just">
              <a:lnSpc>
                <a:spcPct val="107000"/>
              </a:lnSpc>
              <a:spcBef>
                <a:spcPts val="0"/>
              </a:spcBef>
              <a:spcAft>
                <a:spcPts val="800"/>
              </a:spcAft>
              <a:buFont typeface="Wingdings" panose="05000000000000000000" pitchFamily="2" charset="2"/>
              <a:buChar char="q"/>
            </a:pPr>
            <a:r>
              <a:rPr lang="fa-IR" sz="2100" dirty="0">
                <a:latin typeface="Calibri" panose="020F0502020204030204" pitchFamily="34" charset="0"/>
                <a:ea typeface="Calibri" panose="020F0502020204030204" pitchFamily="34" charset="0"/>
                <a:cs typeface="B Titr" panose="00000700000000000000" pitchFamily="2" charset="-78"/>
              </a:rPr>
              <a:t>در حکومت دینی رسانه ابزار است، </a:t>
            </a:r>
            <a:r>
              <a:rPr lang="fa-IR" sz="2100" dirty="0" smtClean="0">
                <a:latin typeface="Calibri" panose="020F0502020204030204" pitchFamily="34" charset="0"/>
                <a:ea typeface="Calibri" panose="020F0502020204030204" pitchFamily="34" charset="0"/>
                <a:cs typeface="B Titr" panose="00000700000000000000" pitchFamily="2" charset="-78"/>
              </a:rPr>
              <a:t> </a:t>
            </a:r>
            <a:r>
              <a:rPr lang="fa-IR" sz="2100" dirty="0">
                <a:latin typeface="Calibri" panose="020F0502020204030204" pitchFamily="34" charset="0"/>
                <a:ea typeface="Calibri" panose="020F0502020204030204" pitchFamily="34" charset="0"/>
                <a:cs typeface="B Titr" panose="00000700000000000000" pitchFamily="2" charset="-78"/>
              </a:rPr>
              <a:t>اصل بر تخدیر نیست بلکه بر </a:t>
            </a:r>
            <a:r>
              <a:rPr lang="fa-IR" sz="2100" b="1" dirty="0">
                <a:latin typeface="Calibri" panose="020F0502020204030204" pitchFamily="34" charset="0"/>
                <a:ea typeface="Calibri" panose="020F0502020204030204" pitchFamily="34" charset="0"/>
                <a:cs typeface="B Titr" panose="00000700000000000000" pitchFamily="2" charset="-78"/>
              </a:rPr>
              <a:t>دعوت</a:t>
            </a:r>
            <a:r>
              <a:rPr lang="fa-IR" sz="2100" dirty="0">
                <a:latin typeface="Calibri" panose="020F0502020204030204" pitchFamily="34" charset="0"/>
                <a:ea typeface="Calibri" panose="020F0502020204030204" pitchFamily="34" charset="0"/>
                <a:cs typeface="B Titr" panose="00000700000000000000" pitchFamily="2" charset="-78"/>
              </a:rPr>
              <a:t> و </a:t>
            </a:r>
            <a:r>
              <a:rPr lang="fa-IR" sz="2100" b="1" dirty="0">
                <a:latin typeface="Calibri" panose="020F0502020204030204" pitchFamily="34" charset="0"/>
                <a:ea typeface="Calibri" panose="020F0502020204030204" pitchFamily="34" charset="0"/>
                <a:cs typeface="B Titr" panose="00000700000000000000" pitchFamily="2" charset="-78"/>
              </a:rPr>
              <a:t>تبیین</a:t>
            </a:r>
            <a:r>
              <a:rPr lang="fa-IR" sz="2100" dirty="0">
                <a:latin typeface="Calibri" panose="020F0502020204030204" pitchFamily="34" charset="0"/>
                <a:ea typeface="Calibri" panose="020F0502020204030204" pitchFamily="34" charset="0"/>
                <a:cs typeface="B Titr" panose="00000700000000000000" pitchFamily="2" charset="-78"/>
              </a:rPr>
              <a:t> است</a:t>
            </a:r>
            <a:r>
              <a:rPr lang="fa-IR" sz="2100" dirty="0" smtClean="0">
                <a:latin typeface="Calibri" panose="020F0502020204030204" pitchFamily="34" charset="0"/>
                <a:ea typeface="Calibri" panose="020F0502020204030204" pitchFamily="34" charset="0"/>
                <a:cs typeface="B Titr" panose="00000700000000000000" pitchFamily="2" charset="-78"/>
              </a:rPr>
              <a:t>.</a:t>
            </a:r>
          </a:p>
          <a:p>
            <a:pPr marL="0" algn="just">
              <a:lnSpc>
                <a:spcPct val="107000"/>
              </a:lnSpc>
              <a:spcBef>
                <a:spcPts val="0"/>
              </a:spcBef>
              <a:spcAft>
                <a:spcPts val="800"/>
              </a:spcAft>
              <a:buFont typeface="Wingdings" panose="05000000000000000000" pitchFamily="2" charset="2"/>
              <a:buChar char="q"/>
            </a:pPr>
            <a:r>
              <a:rPr lang="fa-IR" sz="2100" dirty="0">
                <a:latin typeface="Calibri" panose="020F0502020204030204" pitchFamily="34" charset="0"/>
                <a:ea typeface="Calibri" panose="020F0502020204030204" pitchFamily="34" charset="0"/>
                <a:cs typeface="B Titr" panose="00000700000000000000" pitchFamily="2" charset="-78"/>
              </a:rPr>
              <a:t>رسانه در تلقی </a:t>
            </a:r>
            <a:r>
              <a:rPr lang="fa-IR" sz="2100" dirty="0" smtClean="0">
                <a:latin typeface="Calibri" panose="020F0502020204030204" pitchFamily="34" charset="0"/>
                <a:ea typeface="Calibri" panose="020F0502020204030204" pitchFamily="34" charset="0"/>
                <a:cs typeface="B Titr" panose="00000700000000000000" pitchFamily="2" charset="-78"/>
              </a:rPr>
              <a:t>اسلامی </a:t>
            </a:r>
            <a:r>
              <a:rPr lang="fa-IR" sz="2100" dirty="0">
                <a:latin typeface="Calibri" panose="020F0502020204030204" pitchFamily="34" charset="0"/>
                <a:ea typeface="Calibri" panose="020F0502020204030204" pitchFamily="34" charset="0"/>
                <a:cs typeface="B Titr" panose="00000700000000000000" pitchFamily="2" charset="-78"/>
              </a:rPr>
              <a:t>بر هر چیزی که معنایی را انتقال دهد قابل اطلاق است. </a:t>
            </a:r>
            <a:endParaRPr lang="en-US" sz="2100" dirty="0">
              <a:latin typeface="Calibri" panose="020F0502020204030204" pitchFamily="34" charset="0"/>
              <a:ea typeface="Calibri" panose="020F0502020204030204" pitchFamily="34" charset="0"/>
              <a:cs typeface="B Titr" panose="00000700000000000000" pitchFamily="2" charset="-78"/>
            </a:endParaRPr>
          </a:p>
          <a:p>
            <a:pPr marL="0" algn="just">
              <a:lnSpc>
                <a:spcPct val="107000"/>
              </a:lnSpc>
              <a:spcBef>
                <a:spcPts val="0"/>
              </a:spcBef>
              <a:spcAft>
                <a:spcPts val="800"/>
              </a:spcAft>
              <a:buFont typeface="Wingdings" panose="05000000000000000000" pitchFamily="2" charset="2"/>
              <a:buChar char="q"/>
            </a:pPr>
            <a:r>
              <a:rPr lang="fa-IR" sz="2100" dirty="0">
                <a:latin typeface="Calibri" panose="020F0502020204030204" pitchFamily="34" charset="0"/>
                <a:ea typeface="Calibri" panose="020F0502020204030204" pitchFamily="34" charset="0"/>
                <a:cs typeface="B Titr" panose="00000700000000000000" pitchFamily="2" charset="-78"/>
              </a:rPr>
              <a:t>قران کریم می فرماید : مَّا عَلىَ الرَّسُولِ إِلَّا الْبَلَاغُ وَ مَا عَلَيْنَا إِلَّا الْبَلَاغُ الْمُبِين </a:t>
            </a:r>
            <a:endParaRPr lang="fa-IR" sz="2100" dirty="0" smtClean="0">
              <a:latin typeface="Calibri" panose="020F0502020204030204" pitchFamily="34" charset="0"/>
              <a:ea typeface="Calibri" panose="020F0502020204030204" pitchFamily="34" charset="0"/>
              <a:cs typeface="B Titr" panose="00000700000000000000" pitchFamily="2" charset="-78"/>
            </a:endParaRPr>
          </a:p>
          <a:p>
            <a:pPr marL="0" algn="just">
              <a:lnSpc>
                <a:spcPct val="107000"/>
              </a:lnSpc>
              <a:spcBef>
                <a:spcPts val="0"/>
              </a:spcBef>
              <a:spcAft>
                <a:spcPts val="800"/>
              </a:spcAft>
              <a:buFont typeface="Wingdings" panose="05000000000000000000" pitchFamily="2" charset="2"/>
              <a:buChar char="q"/>
            </a:pPr>
            <a:r>
              <a:rPr lang="fa-IR" sz="2100" dirty="0" smtClean="0">
                <a:solidFill>
                  <a:srgbClr val="FF0000"/>
                </a:solidFill>
                <a:latin typeface="Calibri" panose="020F0502020204030204" pitchFamily="34" charset="0"/>
                <a:ea typeface="Calibri" panose="020F0502020204030204" pitchFamily="34" charset="0"/>
                <a:cs typeface="B Titr" panose="00000700000000000000" pitchFamily="2" charset="-78"/>
              </a:rPr>
              <a:t>در </a:t>
            </a:r>
            <a:r>
              <a:rPr lang="fa-IR" sz="2100" dirty="0">
                <a:solidFill>
                  <a:srgbClr val="FF0000"/>
                </a:solidFill>
                <a:latin typeface="Calibri" panose="020F0502020204030204" pitchFamily="34" charset="0"/>
                <a:ea typeface="Calibri" panose="020F0502020204030204" pitchFamily="34" charset="0"/>
                <a:cs typeface="B Titr" panose="00000700000000000000" pitchFamily="2" charset="-78"/>
              </a:rPr>
              <a:t>جامعه دینی رسانه ها </a:t>
            </a:r>
            <a:r>
              <a:rPr lang="fa-IR" sz="2100" dirty="0" smtClean="0">
                <a:solidFill>
                  <a:srgbClr val="FF0000"/>
                </a:solidFill>
                <a:latin typeface="Calibri" panose="020F0502020204030204" pitchFamily="34" charset="0"/>
                <a:ea typeface="Calibri" panose="020F0502020204030204" pitchFamily="34" charset="0"/>
                <a:cs typeface="B Titr" panose="00000700000000000000" pitchFamily="2" charset="-78"/>
              </a:rPr>
              <a:t>وسیله </a:t>
            </a:r>
            <a:r>
              <a:rPr lang="fa-IR" sz="2100" dirty="0">
                <a:solidFill>
                  <a:srgbClr val="FF0000"/>
                </a:solidFill>
                <a:latin typeface="Calibri" panose="020F0502020204030204" pitchFamily="34" charset="0"/>
                <a:ea typeface="Calibri" panose="020F0502020204030204" pitchFamily="34" charset="0"/>
                <a:cs typeface="B Titr" panose="00000700000000000000" pitchFamily="2" charset="-78"/>
              </a:rPr>
              <a:t>بلاغ </a:t>
            </a:r>
            <a:r>
              <a:rPr lang="fa-IR" sz="2100" dirty="0" smtClean="0">
                <a:solidFill>
                  <a:srgbClr val="FF0000"/>
                </a:solidFill>
                <a:latin typeface="Calibri" panose="020F0502020204030204" pitchFamily="34" charset="0"/>
                <a:ea typeface="Calibri" panose="020F0502020204030204" pitchFamily="34" charset="0"/>
                <a:cs typeface="B Titr" panose="00000700000000000000" pitchFamily="2" charset="-78"/>
              </a:rPr>
              <a:t>هستند، رسانه </a:t>
            </a:r>
            <a:r>
              <a:rPr lang="fa-IR" sz="2100" dirty="0">
                <a:solidFill>
                  <a:srgbClr val="FF0000"/>
                </a:solidFill>
                <a:latin typeface="Calibri" panose="020F0502020204030204" pitchFamily="34" charset="0"/>
                <a:ea typeface="Calibri" panose="020F0502020204030204" pitchFamily="34" charset="0"/>
                <a:cs typeface="B Titr" panose="00000700000000000000" pitchFamily="2" charset="-78"/>
              </a:rPr>
              <a:t>در این تلقی برای رساندن پیام و هدایت کسانی استکه هدایت پذیرند. </a:t>
            </a:r>
            <a:r>
              <a:rPr lang="fa-IR" sz="2400" dirty="0">
                <a:latin typeface="Calibri" panose="020F0502020204030204" pitchFamily="34" charset="0"/>
                <a:ea typeface="Calibri" panose="020F0502020204030204" pitchFamily="34" charset="0"/>
                <a:cs typeface="B Titr" panose="00000700000000000000" pitchFamily="2" charset="-78"/>
              </a:rPr>
              <a:t>هدف در این رسانه ها ابلاغ و تبلیغ است</a:t>
            </a:r>
            <a:r>
              <a:rPr lang="fa-IR" sz="2400" dirty="0" smtClean="0">
                <a:latin typeface="Calibri" panose="020F0502020204030204" pitchFamily="34" charset="0"/>
                <a:ea typeface="Calibri" panose="020F0502020204030204" pitchFamily="34" charset="0"/>
                <a:cs typeface="B Titr" panose="00000700000000000000" pitchFamily="2" charset="-78"/>
              </a:rPr>
              <a:t>.</a:t>
            </a:r>
            <a:endParaRPr lang="fa-IR" sz="2400" dirty="0">
              <a:latin typeface="Calibri" panose="020F0502020204030204" pitchFamily="34" charset="0"/>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353484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nodeType="clickEffect">
                                  <p:stCondLst>
                                    <p:cond delay="0"/>
                                  </p:stCondLst>
                                  <p:childTnLst>
                                    <p:animClr clrSpc="rgb" dir="cw">
                                      <p:cBhvr override="childStyle">
                                        <p:cTn id="34" dur="2000" fill="hold"/>
                                        <p:tgtEl>
                                          <p:spTgt spid="3">
                                            <p:txEl>
                                              <p:pRg st="6" end="6"/>
                                            </p:txEl>
                                          </p:spTgt>
                                        </p:tgtEl>
                                        <p:attrNameLst>
                                          <p:attrName>style.color</p:attrName>
                                        </p:attrNameLst>
                                      </p:cBhvr>
                                      <p:to>
                                        <a:srgbClr val="F2F2F2"/>
                                      </p:to>
                                    </p:animClr>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856984" cy="850106"/>
          </a:xfrm>
        </p:spPr>
        <p:style>
          <a:lnRef idx="2">
            <a:schemeClr val="accent2"/>
          </a:lnRef>
          <a:fillRef idx="1">
            <a:schemeClr val="lt1"/>
          </a:fillRef>
          <a:effectRef idx="0">
            <a:schemeClr val="accent2"/>
          </a:effectRef>
          <a:fontRef idx="minor">
            <a:schemeClr val="dk1"/>
          </a:fontRef>
        </p:style>
        <p:txBody>
          <a:bodyPr>
            <a:normAutofit/>
          </a:bodyPr>
          <a:lstStyle/>
          <a:p>
            <a:r>
              <a:rPr lang="fa-IR" sz="3200" dirty="0" smtClean="0">
                <a:solidFill>
                  <a:srgbClr val="2E74B5"/>
                </a:solidFill>
                <a:latin typeface="Calibri Light" panose="020F0302020204030204" pitchFamily="34" charset="0"/>
                <a:ea typeface="Times New Roman" panose="02020603050405020304" pitchFamily="18" charset="0"/>
                <a:cs typeface="B Titr" panose="00000700000000000000" pitchFamily="2" charset="-78"/>
              </a:rPr>
              <a:t>رسانه </a:t>
            </a:r>
            <a:r>
              <a:rPr lang="fa-IR" sz="3200" dirty="0">
                <a:solidFill>
                  <a:srgbClr val="2E74B5"/>
                </a:solidFill>
                <a:latin typeface="Calibri Light" panose="020F0302020204030204" pitchFamily="34" charset="0"/>
                <a:ea typeface="Times New Roman" panose="02020603050405020304" pitchFamily="18" charset="0"/>
                <a:cs typeface="B Titr" panose="00000700000000000000" pitchFamily="2" charset="-78"/>
              </a:rPr>
              <a:t>های خاص </a:t>
            </a:r>
            <a:r>
              <a:rPr lang="fa-IR" sz="3200" dirty="0" smtClean="0">
                <a:solidFill>
                  <a:srgbClr val="2E74B5"/>
                </a:solidFill>
                <a:latin typeface="Calibri Light" panose="020F0302020204030204" pitchFamily="34" charset="0"/>
                <a:ea typeface="Times New Roman" panose="02020603050405020304" pitchFamily="18" charset="0"/>
                <a:cs typeface="B Titr" panose="00000700000000000000" pitchFamily="2" charset="-78"/>
              </a:rPr>
              <a:t>دینی</a:t>
            </a:r>
            <a:endParaRPr lang="en-US" sz="3200" dirty="0">
              <a:cs typeface="B Titr" panose="00000700000000000000" pitchFamily="2" charset="-78"/>
            </a:endParaRPr>
          </a:p>
        </p:txBody>
      </p:sp>
      <p:sp>
        <p:nvSpPr>
          <p:cNvPr id="3" name="Content Placeholder 2"/>
          <p:cNvSpPr>
            <a:spLocks noGrp="1"/>
          </p:cNvSpPr>
          <p:nvPr>
            <p:ph idx="1"/>
          </p:nvPr>
        </p:nvSpPr>
        <p:spPr>
          <a:xfrm>
            <a:off x="179512" y="1052736"/>
            <a:ext cx="8856984" cy="5616624"/>
          </a:xfrm>
        </p:spPr>
        <p:style>
          <a:lnRef idx="2">
            <a:schemeClr val="accent2"/>
          </a:lnRef>
          <a:fillRef idx="1">
            <a:schemeClr val="lt1"/>
          </a:fillRef>
          <a:effectRef idx="0">
            <a:schemeClr val="accent2"/>
          </a:effectRef>
          <a:fontRef idx="minor">
            <a:schemeClr val="dk1"/>
          </a:fontRef>
        </p:style>
        <p:txBody>
          <a:bodyPr>
            <a:noAutofit/>
          </a:bodyPr>
          <a:lstStyle/>
          <a:p>
            <a:pPr marL="0" algn="just">
              <a:lnSpc>
                <a:spcPct val="107000"/>
              </a:lnSpc>
              <a:spcBef>
                <a:spcPts val="0"/>
              </a:spcBef>
              <a:spcAft>
                <a:spcPts val="800"/>
              </a:spcAft>
              <a:buFont typeface="Wingdings" panose="05000000000000000000" pitchFamily="2" charset="2"/>
              <a:buChar char="q"/>
            </a:pPr>
            <a:r>
              <a:rPr lang="fa-IR" sz="1800" dirty="0" smtClean="0">
                <a:latin typeface="Calibri" panose="020F0502020204030204" pitchFamily="34" charset="0"/>
                <a:ea typeface="Calibri" panose="020F0502020204030204" pitchFamily="34" charset="0"/>
                <a:cs typeface="B Titr" panose="00000700000000000000" pitchFamily="2" charset="-78"/>
              </a:rPr>
              <a:t>استعاره </a:t>
            </a:r>
            <a:r>
              <a:rPr lang="fa-IR" sz="1800" dirty="0">
                <a:latin typeface="Calibri" panose="020F0502020204030204" pitchFamily="34" charset="0"/>
                <a:ea typeface="Calibri" panose="020F0502020204030204" pitchFamily="34" charset="0"/>
                <a:cs typeface="B Titr" panose="00000700000000000000" pitchFamily="2" charset="-78"/>
              </a:rPr>
              <a:t>های قرانی برای بیان الگوهای عینی، در واقع نقش رسانه ای را ایفا میکنند. </a:t>
            </a:r>
            <a:endParaRPr lang="en-US" sz="1800" dirty="0">
              <a:latin typeface="Calibri" panose="020F0502020204030204" pitchFamily="34" charset="0"/>
              <a:ea typeface="Calibri" panose="020F0502020204030204" pitchFamily="34" charset="0"/>
              <a:cs typeface="B Titr" panose="00000700000000000000" pitchFamily="2" charset="-78"/>
            </a:endParaRPr>
          </a:p>
          <a:p>
            <a:pPr marL="0" algn="just">
              <a:lnSpc>
                <a:spcPct val="107000"/>
              </a:lnSpc>
              <a:spcBef>
                <a:spcPts val="0"/>
              </a:spcBef>
              <a:spcAft>
                <a:spcPts val="800"/>
              </a:spcAft>
              <a:buFont typeface="Wingdings" panose="05000000000000000000" pitchFamily="2" charset="2"/>
              <a:buChar char="q"/>
            </a:pPr>
            <a:r>
              <a:rPr lang="fa-IR" sz="2000" dirty="0" smtClean="0">
                <a:latin typeface="Calibri" panose="020F0502020204030204" pitchFamily="34" charset="0"/>
                <a:ea typeface="Calibri" panose="020F0502020204030204" pitchFamily="34" charset="0"/>
                <a:cs typeface="B Titr" panose="00000700000000000000" pitchFamily="2" charset="-78"/>
              </a:rPr>
              <a:t>در </a:t>
            </a:r>
            <a:r>
              <a:rPr lang="fa-IR" sz="2000" dirty="0">
                <a:latin typeface="Calibri" panose="020F0502020204030204" pitchFamily="34" charset="0"/>
                <a:ea typeface="Calibri" panose="020F0502020204030204" pitchFamily="34" charset="0"/>
                <a:cs typeface="B Titr" panose="00000700000000000000" pitchFamily="2" charset="-78"/>
              </a:rPr>
              <a:t>بین </a:t>
            </a:r>
            <a:r>
              <a:rPr lang="fa-IR" sz="2000" dirty="0" smtClean="0">
                <a:latin typeface="Calibri" panose="020F0502020204030204" pitchFamily="34" charset="0"/>
                <a:ea typeface="Calibri" panose="020F0502020204030204" pitchFamily="34" charset="0"/>
                <a:cs typeface="B Titr" panose="00000700000000000000" pitchFamily="2" charset="-78"/>
              </a:rPr>
              <a:t>مفاهیم مختلف </a:t>
            </a:r>
            <a:r>
              <a:rPr lang="fa-IR" sz="2000" dirty="0">
                <a:latin typeface="Calibri" panose="020F0502020204030204" pitchFamily="34" charset="0"/>
                <a:ea typeface="Calibri" panose="020F0502020204030204" pitchFamily="34" charset="0"/>
                <a:cs typeface="B Titr" panose="00000700000000000000" pitchFamily="2" charset="-78"/>
              </a:rPr>
              <a:t>رسانه ای که دین اسلام از ان بهره می گیرد، اسوه و الگو از سرامدان انتقال پیام است. </a:t>
            </a:r>
            <a:endParaRPr lang="fa-IR" sz="2000" dirty="0" smtClean="0">
              <a:latin typeface="Calibri" panose="020F0502020204030204" pitchFamily="34" charset="0"/>
              <a:ea typeface="Calibri" panose="020F0502020204030204" pitchFamily="34" charset="0"/>
              <a:cs typeface="B Titr" panose="00000700000000000000" pitchFamily="2" charset="-78"/>
            </a:endParaRPr>
          </a:p>
          <a:p>
            <a:pPr marL="0" algn="just">
              <a:lnSpc>
                <a:spcPct val="107000"/>
              </a:lnSpc>
              <a:spcBef>
                <a:spcPts val="0"/>
              </a:spcBef>
              <a:spcAft>
                <a:spcPts val="800"/>
              </a:spcAft>
              <a:buFont typeface="Wingdings" panose="05000000000000000000" pitchFamily="2" charset="2"/>
              <a:buChar char="q"/>
            </a:pPr>
            <a:r>
              <a:rPr lang="fa-IR" sz="1200" dirty="0" smtClean="0">
                <a:latin typeface="Calibri" panose="020F0502020204030204" pitchFamily="34" charset="0"/>
                <a:ea typeface="Calibri" panose="020F0502020204030204" pitchFamily="34" charset="0"/>
                <a:cs typeface="B Titr" panose="00000700000000000000" pitchFamily="2" charset="-78"/>
              </a:rPr>
              <a:t>لَّقَدْ </a:t>
            </a:r>
            <a:r>
              <a:rPr lang="fa-IR" sz="1200" dirty="0">
                <a:latin typeface="Calibri" panose="020F0502020204030204" pitchFamily="34" charset="0"/>
                <a:ea typeface="Calibri" panose="020F0502020204030204" pitchFamily="34" charset="0"/>
                <a:cs typeface="B Titr" panose="00000700000000000000" pitchFamily="2" charset="-78"/>
              </a:rPr>
              <a:t>كاَنَ لَكُمْ فىِ رَسُولِ اللَّهِ </a:t>
            </a:r>
            <a:r>
              <a:rPr lang="fa-IR" sz="1200" b="1" dirty="0">
                <a:solidFill>
                  <a:srgbClr val="FF0000"/>
                </a:solidFill>
                <a:latin typeface="Calibri" panose="020F0502020204030204" pitchFamily="34" charset="0"/>
                <a:ea typeface="Calibri" panose="020F0502020204030204" pitchFamily="34" charset="0"/>
                <a:cs typeface="B Titr" panose="00000700000000000000" pitchFamily="2" charset="-78"/>
              </a:rPr>
              <a:t>أُسْوَةٌ حَسَنَةٌ</a:t>
            </a:r>
            <a:r>
              <a:rPr lang="fa-IR" sz="1200" dirty="0">
                <a:solidFill>
                  <a:srgbClr val="FF0000"/>
                </a:solidFill>
                <a:latin typeface="Calibri" panose="020F0502020204030204" pitchFamily="34" charset="0"/>
                <a:ea typeface="Calibri" panose="020F0502020204030204" pitchFamily="34" charset="0"/>
                <a:cs typeface="B Titr" panose="00000700000000000000" pitchFamily="2" charset="-78"/>
              </a:rPr>
              <a:t> </a:t>
            </a:r>
            <a:r>
              <a:rPr lang="fa-IR" sz="1200" dirty="0">
                <a:latin typeface="Calibri" panose="020F0502020204030204" pitchFamily="34" charset="0"/>
                <a:ea typeface="Calibri" panose="020F0502020204030204" pitchFamily="34" charset="0"/>
                <a:cs typeface="B Titr" panose="00000700000000000000" pitchFamily="2" charset="-78"/>
              </a:rPr>
              <a:t>لِّمَن كاَنَ يَرْجُواْ اللَّهَ وَ الْيَوْمَ الاَخِرَ وَ ذَكَرَ اللَّهَ كَثِيرًا </a:t>
            </a:r>
            <a:r>
              <a:rPr lang="fa-IR" sz="1400" dirty="0" smtClean="0">
                <a:latin typeface="Calibri" panose="020F0502020204030204" pitchFamily="34" charset="0"/>
                <a:ea typeface="Calibri" panose="020F0502020204030204" pitchFamily="34" charset="0"/>
                <a:cs typeface="B Titr" panose="00000700000000000000" pitchFamily="2" charset="-78"/>
              </a:rPr>
              <a:t>قَدْ </a:t>
            </a:r>
            <a:r>
              <a:rPr lang="fa-IR" sz="1400" dirty="0">
                <a:latin typeface="Calibri" panose="020F0502020204030204" pitchFamily="34" charset="0"/>
                <a:ea typeface="Calibri" panose="020F0502020204030204" pitchFamily="34" charset="0"/>
                <a:cs typeface="B Titr" panose="00000700000000000000" pitchFamily="2" charset="-78"/>
              </a:rPr>
              <a:t>كاَنَتْ لَكُمْ </a:t>
            </a:r>
            <a:r>
              <a:rPr lang="fa-IR" sz="1400" b="1" dirty="0">
                <a:solidFill>
                  <a:srgbClr val="FF0000"/>
                </a:solidFill>
                <a:latin typeface="Calibri" panose="020F0502020204030204" pitchFamily="34" charset="0"/>
                <a:ea typeface="Calibri" panose="020F0502020204030204" pitchFamily="34" charset="0"/>
                <a:cs typeface="B Titr" panose="00000700000000000000" pitchFamily="2" charset="-78"/>
              </a:rPr>
              <a:t>أُسْوَةٌ حَسَنَةٌ</a:t>
            </a:r>
            <a:r>
              <a:rPr lang="fa-IR" sz="1400" dirty="0">
                <a:solidFill>
                  <a:srgbClr val="FF0000"/>
                </a:solidFill>
                <a:latin typeface="Calibri" panose="020F0502020204030204" pitchFamily="34" charset="0"/>
                <a:ea typeface="Calibri" panose="020F0502020204030204" pitchFamily="34" charset="0"/>
                <a:cs typeface="B Titr" panose="00000700000000000000" pitchFamily="2" charset="-78"/>
              </a:rPr>
              <a:t> </a:t>
            </a:r>
            <a:r>
              <a:rPr lang="fa-IR" sz="1400" dirty="0">
                <a:latin typeface="Calibri" panose="020F0502020204030204" pitchFamily="34" charset="0"/>
                <a:ea typeface="Calibri" panose="020F0502020204030204" pitchFamily="34" charset="0"/>
                <a:cs typeface="B Titr" panose="00000700000000000000" pitchFamily="2" charset="-78"/>
              </a:rPr>
              <a:t>فىِ إِبْرَاهِيمَ وَ الَّذِينَ </a:t>
            </a:r>
            <a:r>
              <a:rPr lang="fa-IR" sz="1400" dirty="0" smtClean="0">
                <a:latin typeface="Calibri" panose="020F0502020204030204" pitchFamily="34" charset="0"/>
                <a:ea typeface="Calibri" panose="020F0502020204030204" pitchFamily="34" charset="0"/>
                <a:cs typeface="B Titr" panose="00000700000000000000" pitchFamily="2" charset="-78"/>
              </a:rPr>
              <a:t>مَعَهُ</a:t>
            </a:r>
          </a:p>
          <a:p>
            <a:pPr marL="0" algn="just">
              <a:spcBef>
                <a:spcPts val="0"/>
              </a:spcBef>
              <a:buFont typeface="Wingdings" panose="05000000000000000000" pitchFamily="2" charset="2"/>
              <a:buChar char="q"/>
            </a:pPr>
            <a:r>
              <a:rPr lang="fa-IR" sz="2000" dirty="0">
                <a:latin typeface="Calibri" panose="020F0502020204030204" pitchFamily="34" charset="0"/>
                <a:ea typeface="Calibri" panose="020F0502020204030204" pitchFamily="34" charset="0"/>
                <a:cs typeface="B Titr" panose="00000700000000000000" pitchFamily="2" charset="-78"/>
              </a:rPr>
              <a:t>در این ایات میتوانست بجای تاکید بر شخصیت پیامبراکرم حضرت ابراهیم و اصحاب ایشان، </a:t>
            </a:r>
            <a:r>
              <a:rPr lang="fa-IR" sz="2000" dirty="0" smtClean="0">
                <a:latin typeface="Calibri" panose="020F0502020204030204" pitchFamily="34" charset="0"/>
                <a:ea typeface="Calibri" panose="020F0502020204030204" pitchFamily="34" charset="0"/>
                <a:cs typeface="B Titr" panose="00000700000000000000" pitchFamily="2" charset="-78"/>
              </a:rPr>
              <a:t>کماکان </a:t>
            </a:r>
            <a:r>
              <a:rPr lang="fa-IR" sz="2000" dirty="0">
                <a:latin typeface="Calibri" panose="020F0502020204030204" pitchFamily="34" charset="0"/>
                <a:ea typeface="Calibri" panose="020F0502020204030204" pitchFamily="34" charset="0"/>
                <a:cs typeface="B Titr" panose="00000700000000000000" pitchFamily="2" charset="-78"/>
              </a:rPr>
              <a:t>بر همان گزاره های و قواعدی که اسوه ها نمودارهای انها هستند تاکید نماید. </a:t>
            </a:r>
            <a:endParaRPr lang="fa-IR" sz="2000" dirty="0" smtClean="0">
              <a:latin typeface="Calibri" panose="020F0502020204030204" pitchFamily="34" charset="0"/>
              <a:ea typeface="Calibri" panose="020F0502020204030204" pitchFamily="34" charset="0"/>
              <a:cs typeface="B Titr" panose="00000700000000000000" pitchFamily="2" charset="-78"/>
            </a:endParaRPr>
          </a:p>
          <a:p>
            <a:pPr marL="0" algn="just">
              <a:lnSpc>
                <a:spcPct val="107000"/>
              </a:lnSpc>
              <a:spcBef>
                <a:spcPts val="0"/>
              </a:spcBef>
              <a:spcAft>
                <a:spcPts val="800"/>
              </a:spcAft>
              <a:buFont typeface="Wingdings" panose="05000000000000000000" pitchFamily="2" charset="2"/>
              <a:buChar char="q"/>
            </a:pPr>
            <a:r>
              <a:rPr lang="fa-IR" sz="1800" dirty="0">
                <a:latin typeface="Calibri" panose="020F0502020204030204" pitchFamily="34" charset="0"/>
                <a:ea typeface="Calibri" panose="020F0502020204030204" pitchFamily="34" charset="0"/>
                <a:cs typeface="B Titr" panose="00000700000000000000" pitchFamily="2" charset="-78"/>
              </a:rPr>
              <a:t>تاکید بر اسوه ها صرف نظر از اقتضائات اجتماعی و سیاسی ان، تاکید بر کارکرد رسانه ای اسوه هااست. چنانکه اصطلاح قرانی دیگر برای بیان این منظور کلمه شاهد است. </a:t>
            </a:r>
            <a:endParaRPr lang="en-US" sz="1800" dirty="0">
              <a:latin typeface="Calibri" panose="020F0502020204030204" pitchFamily="34" charset="0"/>
              <a:ea typeface="Calibri" panose="020F0502020204030204" pitchFamily="34" charset="0"/>
              <a:cs typeface="B Titr" panose="00000700000000000000" pitchFamily="2" charset="-78"/>
            </a:endParaRPr>
          </a:p>
          <a:p>
            <a:pPr marL="0" algn="just">
              <a:lnSpc>
                <a:spcPct val="107000"/>
              </a:lnSpc>
              <a:spcBef>
                <a:spcPts val="0"/>
              </a:spcBef>
              <a:spcAft>
                <a:spcPts val="800"/>
              </a:spcAft>
              <a:buFont typeface="Wingdings" panose="05000000000000000000" pitchFamily="2" charset="2"/>
              <a:buChar char="q"/>
            </a:pPr>
            <a:r>
              <a:rPr lang="fa-IR" sz="1600" dirty="0">
                <a:latin typeface="Calibri" panose="020F0502020204030204" pitchFamily="34" charset="0"/>
                <a:ea typeface="Calibri" panose="020F0502020204030204" pitchFamily="34" charset="0"/>
                <a:cs typeface="B Titr" panose="00000700000000000000" pitchFamily="2" charset="-78"/>
              </a:rPr>
              <a:t>وَ كَذَالِكَ جَعَلْنَاكُمْ أُمَّةً وَسَطًا لِّتَكُونُواْ </a:t>
            </a:r>
            <a:r>
              <a:rPr lang="fa-IR" sz="1600" b="1" dirty="0">
                <a:solidFill>
                  <a:srgbClr val="FF0000"/>
                </a:solidFill>
                <a:latin typeface="Calibri" panose="020F0502020204030204" pitchFamily="34" charset="0"/>
                <a:ea typeface="Calibri" panose="020F0502020204030204" pitchFamily="34" charset="0"/>
                <a:cs typeface="B Titr" panose="00000700000000000000" pitchFamily="2" charset="-78"/>
              </a:rPr>
              <a:t>شهَدَاءَ</a:t>
            </a:r>
            <a:r>
              <a:rPr lang="fa-IR" sz="1600" dirty="0">
                <a:solidFill>
                  <a:srgbClr val="FF0000"/>
                </a:solidFill>
                <a:latin typeface="Calibri" panose="020F0502020204030204" pitchFamily="34" charset="0"/>
                <a:ea typeface="Calibri" panose="020F0502020204030204" pitchFamily="34" charset="0"/>
                <a:cs typeface="B Titr" panose="00000700000000000000" pitchFamily="2" charset="-78"/>
              </a:rPr>
              <a:t> </a:t>
            </a:r>
            <a:r>
              <a:rPr lang="fa-IR" sz="1600" dirty="0">
                <a:latin typeface="Calibri" panose="020F0502020204030204" pitchFamily="34" charset="0"/>
                <a:ea typeface="Calibri" panose="020F0502020204030204" pitchFamily="34" charset="0"/>
                <a:cs typeface="B Titr" panose="00000700000000000000" pitchFamily="2" charset="-78"/>
              </a:rPr>
              <a:t>عَلىَ النَّاسِ وَ يَكُونَ الرَّسُولُ عَلَيْكُمْ شَهِيدًا</a:t>
            </a:r>
            <a:endParaRPr lang="en-US" sz="1600" dirty="0">
              <a:latin typeface="Calibri" panose="020F0502020204030204" pitchFamily="34" charset="0"/>
              <a:ea typeface="Calibri" panose="020F0502020204030204" pitchFamily="34" charset="0"/>
              <a:cs typeface="B Titr" panose="00000700000000000000" pitchFamily="2" charset="-78"/>
            </a:endParaRPr>
          </a:p>
          <a:p>
            <a:pPr marL="0" algn="just">
              <a:lnSpc>
                <a:spcPct val="107000"/>
              </a:lnSpc>
              <a:spcBef>
                <a:spcPts val="0"/>
              </a:spcBef>
              <a:spcAft>
                <a:spcPts val="800"/>
              </a:spcAft>
              <a:buFont typeface="Wingdings" panose="05000000000000000000" pitchFamily="2" charset="2"/>
              <a:buChar char="q"/>
            </a:pPr>
            <a:r>
              <a:rPr lang="fa-IR" sz="2000" dirty="0" smtClean="0">
                <a:latin typeface="Calibri" panose="020F0502020204030204" pitchFamily="34" charset="0"/>
                <a:ea typeface="Calibri" panose="020F0502020204030204" pitchFamily="34" charset="0"/>
                <a:cs typeface="B Titr" panose="00000700000000000000" pitchFamily="2" charset="-78"/>
              </a:rPr>
              <a:t>إِنَّ </a:t>
            </a:r>
            <a:r>
              <a:rPr lang="fa-IR" sz="2000" dirty="0">
                <a:latin typeface="Calibri" panose="020F0502020204030204" pitchFamily="34" charset="0"/>
                <a:ea typeface="Calibri" panose="020F0502020204030204" pitchFamily="34" charset="0"/>
                <a:cs typeface="B Titr" panose="00000700000000000000" pitchFamily="2" charset="-78"/>
              </a:rPr>
              <a:t>إِبْراهيمَ كانَ </a:t>
            </a:r>
            <a:r>
              <a:rPr lang="fa-IR" sz="2000" dirty="0">
                <a:solidFill>
                  <a:srgbClr val="FF0000"/>
                </a:solidFill>
                <a:latin typeface="Calibri" panose="020F0502020204030204" pitchFamily="34" charset="0"/>
                <a:ea typeface="Calibri" panose="020F0502020204030204" pitchFamily="34" charset="0"/>
                <a:cs typeface="B Titr" panose="00000700000000000000" pitchFamily="2" charset="-78"/>
              </a:rPr>
              <a:t>أُمَّةً قانِتاً </a:t>
            </a:r>
            <a:r>
              <a:rPr lang="fa-IR" sz="2000" dirty="0">
                <a:latin typeface="Calibri" panose="020F0502020204030204" pitchFamily="34" charset="0"/>
                <a:ea typeface="Calibri" panose="020F0502020204030204" pitchFamily="34" charset="0"/>
                <a:cs typeface="B Titr" panose="00000700000000000000" pitchFamily="2" charset="-78"/>
              </a:rPr>
              <a:t>لِلَّهِ حَنيفاً وَ لَمْ يَكُ مِنَ الْمُشْرِكينَ </a:t>
            </a:r>
            <a:r>
              <a:rPr lang="fa-IR" sz="2000" dirty="0" smtClean="0">
                <a:latin typeface="Calibri" panose="020F0502020204030204" pitchFamily="34" charset="0"/>
                <a:ea typeface="Calibri" panose="020F0502020204030204" pitchFamily="34" charset="0"/>
                <a:cs typeface="B Titr" panose="00000700000000000000" pitchFamily="2" charset="-78"/>
              </a:rPr>
              <a:t>بطورى </a:t>
            </a:r>
            <a:r>
              <a:rPr lang="fa-IR" sz="2000" dirty="0">
                <a:latin typeface="Calibri" panose="020F0502020204030204" pitchFamily="34" charset="0"/>
                <a:ea typeface="Calibri" panose="020F0502020204030204" pitchFamily="34" charset="0"/>
                <a:cs typeface="B Titr" panose="00000700000000000000" pitchFamily="2" charset="-78"/>
              </a:rPr>
              <a:t>كه راغب </a:t>
            </a:r>
            <a:r>
              <a:rPr lang="fa-IR" sz="2000" dirty="0" smtClean="0">
                <a:latin typeface="Calibri" panose="020F0502020204030204" pitchFamily="34" charset="0"/>
                <a:ea typeface="Calibri" panose="020F0502020204030204" pitchFamily="34" charset="0"/>
                <a:cs typeface="B Titr" panose="00000700000000000000" pitchFamily="2" charset="-78"/>
              </a:rPr>
              <a:t>گفته ابراهیم به مثابه امت </a:t>
            </a:r>
            <a:r>
              <a:rPr lang="fa-IR" sz="2000" b="1" dirty="0">
                <a:solidFill>
                  <a:srgbClr val="FF0000"/>
                </a:solidFill>
                <a:latin typeface="Calibri" panose="020F0502020204030204" pitchFamily="34" charset="0"/>
                <a:ea typeface="Calibri" panose="020F0502020204030204" pitchFamily="34" charset="0"/>
                <a:cs typeface="B Titr" panose="00000700000000000000" pitchFamily="2" charset="-78"/>
              </a:rPr>
              <a:t>قائم مقام جماعت در عبادت خدا </a:t>
            </a:r>
            <a:r>
              <a:rPr lang="fa-IR" sz="2000" b="1" dirty="0" smtClean="0">
                <a:solidFill>
                  <a:srgbClr val="FF0000"/>
                </a:solidFill>
                <a:latin typeface="Calibri" panose="020F0502020204030204" pitchFamily="34" charset="0"/>
                <a:ea typeface="Calibri" panose="020F0502020204030204" pitchFamily="34" charset="0"/>
                <a:cs typeface="B Titr" panose="00000700000000000000" pitchFamily="2" charset="-78"/>
              </a:rPr>
              <a:t>است</a:t>
            </a:r>
            <a:r>
              <a:rPr lang="fa-IR" sz="2000" dirty="0" smtClean="0">
                <a:solidFill>
                  <a:srgbClr val="FF0000"/>
                </a:solidFill>
                <a:latin typeface="Calibri" panose="020F0502020204030204" pitchFamily="34" charset="0"/>
                <a:ea typeface="Calibri" panose="020F0502020204030204" pitchFamily="34" charset="0"/>
                <a:cs typeface="B Titr" panose="00000700000000000000" pitchFamily="2" charset="-78"/>
              </a:rPr>
              <a:t>.</a:t>
            </a:r>
          </a:p>
          <a:p>
            <a:pPr marL="0" algn="just">
              <a:lnSpc>
                <a:spcPct val="107000"/>
              </a:lnSpc>
              <a:spcBef>
                <a:spcPts val="0"/>
              </a:spcBef>
              <a:spcAft>
                <a:spcPts val="800"/>
              </a:spcAft>
              <a:buFont typeface="Wingdings" panose="05000000000000000000" pitchFamily="2" charset="2"/>
              <a:buChar char="q"/>
            </a:pPr>
            <a:r>
              <a:rPr lang="fa-IR" sz="2000" dirty="0">
                <a:latin typeface="Calibri" panose="020F0502020204030204" pitchFamily="34" charset="0"/>
                <a:ea typeface="Calibri" panose="020F0502020204030204" pitchFamily="34" charset="0"/>
                <a:cs typeface="B Titr" panose="00000700000000000000" pitchFamily="2" charset="-78"/>
              </a:rPr>
              <a:t>صاحب مجمع البیان ذیل  </a:t>
            </a:r>
            <a:r>
              <a:rPr lang="ar-SA" sz="2000" dirty="0">
                <a:latin typeface="Calibri" panose="020F0502020204030204" pitchFamily="34" charset="0"/>
                <a:ea typeface="Calibri" panose="020F0502020204030204" pitchFamily="34" charset="0"/>
                <a:cs typeface="B Titr" panose="00000700000000000000" pitchFamily="2" charset="-78"/>
              </a:rPr>
              <a:t>إِنَّ هذِهِ أُمَّتُكُمْ أُمَّةً واحِدَةً وَ أَنَا رَبُّكُمْ فَاعْبُدُونِ می فرماید: اصل امت، جماعتى است كه در مسير واحدى </a:t>
            </a:r>
            <a:r>
              <a:rPr lang="ar-SA" sz="2000" dirty="0" smtClean="0">
                <a:latin typeface="Calibri" panose="020F0502020204030204" pitchFamily="34" charset="0"/>
                <a:ea typeface="Calibri" panose="020F0502020204030204" pitchFamily="34" charset="0"/>
                <a:cs typeface="B Titr" panose="00000700000000000000" pitchFamily="2" charset="-78"/>
              </a:rPr>
              <a:t>باشد.</a:t>
            </a:r>
            <a:r>
              <a:rPr lang="fa-IR" sz="2000" dirty="0" smtClean="0">
                <a:latin typeface="Calibri" panose="020F0502020204030204" pitchFamily="34" charset="0"/>
                <a:ea typeface="Calibri" panose="020F0502020204030204" pitchFamily="34" charset="0"/>
                <a:cs typeface="B Titr" panose="00000700000000000000" pitchFamily="2" charset="-78"/>
              </a:rPr>
              <a:t> </a:t>
            </a:r>
            <a:r>
              <a:rPr lang="ar-SA" sz="2000" dirty="0" smtClean="0">
                <a:latin typeface="Calibri" panose="020F0502020204030204" pitchFamily="34" charset="0"/>
                <a:ea typeface="Calibri" panose="020F0502020204030204" pitchFamily="34" charset="0"/>
                <a:cs typeface="B Titr" panose="00000700000000000000" pitchFamily="2" charset="-78"/>
              </a:rPr>
              <a:t>از </a:t>
            </a:r>
            <a:r>
              <a:rPr lang="ar-SA" sz="2000" dirty="0">
                <a:latin typeface="Calibri" panose="020F0502020204030204" pitchFamily="34" charset="0"/>
                <a:ea typeface="Calibri" panose="020F0502020204030204" pitchFamily="34" charset="0"/>
                <a:cs typeface="B Titr" panose="00000700000000000000" pitchFamily="2" charset="-78"/>
              </a:rPr>
              <a:t>نظر علامه طباطبایی نیز اصل كلمه (امت) به معناى </a:t>
            </a:r>
            <a:r>
              <a:rPr lang="ar-SA" sz="2000" b="1" dirty="0">
                <a:solidFill>
                  <a:srgbClr val="FF0000"/>
                </a:solidFill>
                <a:latin typeface="Calibri" panose="020F0502020204030204" pitchFamily="34" charset="0"/>
                <a:ea typeface="Calibri" panose="020F0502020204030204" pitchFamily="34" charset="0"/>
                <a:cs typeface="B Titr" panose="00000700000000000000" pitchFamily="2" charset="-78"/>
              </a:rPr>
              <a:t>قصد</a:t>
            </a:r>
            <a:r>
              <a:rPr lang="ar-SA" sz="2000" dirty="0">
                <a:latin typeface="Calibri" panose="020F0502020204030204" pitchFamily="34" charset="0"/>
                <a:ea typeface="Calibri" panose="020F0502020204030204" pitchFamily="34" charset="0"/>
                <a:cs typeface="B Titr" panose="00000700000000000000" pitchFamily="2" charset="-78"/>
              </a:rPr>
              <a:t> است، و بر جماعتى اطلاق مى‏شود، كه افراد آن داراى يك مقصد و يك هدف باشند، و اين </a:t>
            </a:r>
            <a:r>
              <a:rPr lang="ar-SA" sz="2000" b="1" dirty="0">
                <a:solidFill>
                  <a:srgbClr val="FF0000"/>
                </a:solidFill>
                <a:latin typeface="Calibri" panose="020F0502020204030204" pitchFamily="34" charset="0"/>
                <a:ea typeface="Calibri" panose="020F0502020204030204" pitchFamily="34" charset="0"/>
                <a:cs typeface="B Titr" panose="00000700000000000000" pitchFamily="2" charset="-78"/>
              </a:rPr>
              <a:t>مقصد واحد رابطه واحدى ميان افراد </a:t>
            </a:r>
            <a:r>
              <a:rPr lang="ar-SA" sz="2000" dirty="0">
                <a:latin typeface="Calibri" panose="020F0502020204030204" pitchFamily="34" charset="0"/>
                <a:ea typeface="Calibri" panose="020F0502020204030204" pitchFamily="34" charset="0"/>
                <a:cs typeface="B Titr" panose="00000700000000000000" pitchFamily="2" charset="-78"/>
              </a:rPr>
              <a:t>باشد و بهمين جهت توانسته‏اند اين كلمه را بر يك فرد هم اطلاق كنند، و همچنين در ساير موارد اطلاقش معناى قصد رعايت شده </a:t>
            </a:r>
            <a:endParaRPr lang="fa-IR" sz="2000" b="1" dirty="0">
              <a:solidFill>
                <a:schemeClr val="tx1"/>
              </a:solidFill>
              <a:cs typeface="B Titr" panose="00000700000000000000" pitchFamily="2" charset="-78"/>
            </a:endParaRPr>
          </a:p>
        </p:txBody>
      </p:sp>
    </p:spTree>
    <p:extLst>
      <p:ext uri="{BB962C8B-B14F-4D97-AF65-F5344CB8AC3E}">
        <p14:creationId xmlns:p14="http://schemas.microsoft.com/office/powerpoint/2010/main" val="370303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764704"/>
            <a:ext cx="8856984" cy="6048672"/>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marL="114300" indent="-457200" algn="just">
              <a:lnSpc>
                <a:spcPct val="107000"/>
              </a:lnSpc>
              <a:spcBef>
                <a:spcPts val="0"/>
              </a:spcBef>
              <a:spcAft>
                <a:spcPts val="800"/>
              </a:spcAft>
              <a:buFont typeface="Wingdings" panose="05000000000000000000" pitchFamily="2" charset="2"/>
              <a:buChar char="q"/>
            </a:pPr>
            <a:r>
              <a:rPr lang="fa-IR" dirty="0">
                <a:latin typeface="Calibri" panose="020F0502020204030204" pitchFamily="34" charset="0"/>
                <a:ea typeface="Calibri" panose="020F0502020204030204" pitchFamily="34" charset="0"/>
                <a:cs typeface="B Titr" panose="00000700000000000000" pitchFamily="2" charset="-78"/>
              </a:rPr>
              <a:t>حضرت ابراهیم </a:t>
            </a:r>
            <a:r>
              <a:rPr lang="fa-IR" dirty="0" smtClean="0">
                <a:latin typeface="Calibri" panose="020F0502020204030204" pitchFamily="34" charset="0"/>
                <a:ea typeface="Calibri" panose="020F0502020204030204" pitchFamily="34" charset="0"/>
                <a:cs typeface="B Titr" panose="00000700000000000000" pitchFamily="2" charset="-78"/>
              </a:rPr>
              <a:t>در قرآن به </a:t>
            </a:r>
            <a:r>
              <a:rPr lang="fa-IR" dirty="0">
                <a:latin typeface="Calibri" panose="020F0502020204030204" pitchFamily="34" charset="0"/>
                <a:ea typeface="Calibri" panose="020F0502020204030204" pitchFamily="34" charset="0"/>
                <a:cs typeface="B Titr" panose="00000700000000000000" pitchFamily="2" charset="-78"/>
              </a:rPr>
              <a:t>عنوان اسوه و امت معرفی شدند. امت به عنوان یک جمعی که به سوی یک هدفی رهسپار است. این استعاره با استعاره از اربعین به عنوان امت (از حیث محتوا و رسانه) نیز قرابت دارد. </a:t>
            </a:r>
            <a:endParaRPr lang="en-US" dirty="0">
              <a:latin typeface="Calibri" panose="020F0502020204030204" pitchFamily="34" charset="0"/>
              <a:ea typeface="Calibri" panose="020F0502020204030204" pitchFamily="34" charset="0"/>
              <a:cs typeface="B Titr" panose="00000700000000000000" pitchFamily="2" charset="-78"/>
            </a:endParaRPr>
          </a:p>
          <a:p>
            <a:pPr marL="114300" indent="-457200" algn="just">
              <a:lnSpc>
                <a:spcPct val="107000"/>
              </a:lnSpc>
              <a:spcBef>
                <a:spcPts val="0"/>
              </a:spcBef>
              <a:spcAft>
                <a:spcPts val="800"/>
              </a:spcAft>
              <a:buFont typeface="Wingdings" panose="05000000000000000000" pitchFamily="2" charset="2"/>
              <a:buChar char="q"/>
            </a:pPr>
            <a:r>
              <a:rPr lang="fa-IR" dirty="0" smtClean="0">
                <a:latin typeface="Calibri" panose="020F0502020204030204" pitchFamily="34" charset="0"/>
                <a:ea typeface="Calibri" panose="020F0502020204030204" pitchFamily="34" charset="0"/>
                <a:cs typeface="B Titr" panose="00000700000000000000" pitchFamily="2" charset="-78"/>
              </a:rPr>
              <a:t>لذا می توان </a:t>
            </a:r>
            <a:r>
              <a:rPr lang="ar-SA" dirty="0" smtClean="0">
                <a:latin typeface="Calibri" panose="020F0502020204030204" pitchFamily="34" charset="0"/>
                <a:ea typeface="Calibri" panose="020F0502020204030204" pitchFamily="34" charset="0"/>
                <a:cs typeface="B Titr" panose="00000700000000000000" pitchFamily="2" charset="-78"/>
              </a:rPr>
              <a:t>راهپیمایی </a:t>
            </a:r>
            <a:r>
              <a:rPr lang="ar-SA" dirty="0">
                <a:latin typeface="Calibri" panose="020F0502020204030204" pitchFamily="34" charset="0"/>
                <a:ea typeface="Calibri" panose="020F0502020204030204" pitchFamily="34" charset="0"/>
                <a:cs typeface="B Titr" panose="00000700000000000000" pitchFamily="2" charset="-78"/>
              </a:rPr>
              <a:t>اربعین را در قالبی که در مورد حضرت ابراهیم ع گفته شد قرار دهیم </a:t>
            </a:r>
            <a:r>
              <a:rPr lang="fa-IR" b="1" dirty="0" smtClean="0">
                <a:solidFill>
                  <a:srgbClr val="FF0000"/>
                </a:solidFill>
                <a:latin typeface="Calibri" panose="020F0502020204030204" pitchFamily="34" charset="0"/>
                <a:ea typeface="Calibri" panose="020F0502020204030204" pitchFamily="34" charset="0"/>
                <a:cs typeface="B Titr" panose="00000700000000000000" pitchFamily="2" charset="-78"/>
              </a:rPr>
              <a:t>و </a:t>
            </a:r>
            <a:r>
              <a:rPr lang="ar-SA" b="1" dirty="0" smtClean="0">
                <a:solidFill>
                  <a:srgbClr val="FF0000"/>
                </a:solidFill>
                <a:latin typeface="Calibri" panose="020F0502020204030204" pitchFamily="34" charset="0"/>
                <a:ea typeface="Calibri" panose="020F0502020204030204" pitchFamily="34" charset="0"/>
                <a:cs typeface="B Titr" panose="00000700000000000000" pitchFamily="2" charset="-78"/>
              </a:rPr>
              <a:t>از </a:t>
            </a:r>
            <a:r>
              <a:rPr lang="ar-SA" b="1" dirty="0">
                <a:solidFill>
                  <a:srgbClr val="FF0000"/>
                </a:solidFill>
                <a:latin typeface="Calibri" panose="020F0502020204030204" pitchFamily="34" charset="0"/>
                <a:ea typeface="Calibri" panose="020F0502020204030204" pitchFamily="34" charset="0"/>
                <a:cs typeface="B Titr" panose="00000700000000000000" pitchFamily="2" charset="-78"/>
              </a:rPr>
              <a:t>استعاره امت برای تبیین رسانه گون از جمعیتی با ویژگیهای خاص استفاده کنیم و این استعاره را به اربعین نسبت </a:t>
            </a:r>
            <a:r>
              <a:rPr lang="ar-SA" b="1" dirty="0" smtClean="0">
                <a:solidFill>
                  <a:srgbClr val="FF0000"/>
                </a:solidFill>
                <a:latin typeface="Calibri" panose="020F0502020204030204" pitchFamily="34" charset="0"/>
                <a:ea typeface="Calibri" panose="020F0502020204030204" pitchFamily="34" charset="0"/>
                <a:cs typeface="B Titr" panose="00000700000000000000" pitchFamily="2" charset="-78"/>
              </a:rPr>
              <a:t>دهیم</a:t>
            </a:r>
            <a:r>
              <a:rPr lang="fa-IR" b="1" dirty="0">
                <a:solidFill>
                  <a:srgbClr val="FF0000"/>
                </a:solidFill>
                <a:latin typeface="Calibri" panose="020F0502020204030204" pitchFamily="34" charset="0"/>
                <a:ea typeface="Calibri" panose="020F0502020204030204" pitchFamily="34" charset="0"/>
                <a:cs typeface="B Titr" panose="00000700000000000000" pitchFamily="2" charset="-78"/>
              </a:rPr>
              <a:t> </a:t>
            </a:r>
            <a:r>
              <a:rPr lang="fa-IR" b="1" dirty="0" smtClean="0">
                <a:solidFill>
                  <a:srgbClr val="FF0000"/>
                </a:solidFill>
                <a:latin typeface="Calibri" panose="020F0502020204030204" pitchFamily="34" charset="0"/>
                <a:ea typeface="Calibri" panose="020F0502020204030204" pitchFamily="34" charset="0"/>
                <a:cs typeface="B Titr" panose="00000700000000000000" pitchFamily="2" charset="-78"/>
              </a:rPr>
              <a:t>و </a:t>
            </a:r>
            <a:r>
              <a:rPr lang="fa-IR" b="1" dirty="0">
                <a:latin typeface="Calibri" panose="020F0502020204030204" pitchFamily="34" charset="0"/>
                <a:ea typeface="Calibri" panose="020F0502020204030204" pitchFamily="34" charset="0"/>
                <a:cs typeface="B Titr" panose="00000700000000000000" pitchFamily="2" charset="-78"/>
              </a:rPr>
              <a:t>اربعین</a:t>
            </a:r>
            <a:r>
              <a:rPr lang="ar-SA" b="1" dirty="0">
                <a:latin typeface="Calibri" panose="020F0502020204030204" pitchFamily="34" charset="0"/>
                <a:ea typeface="Calibri" panose="020F0502020204030204" pitchFamily="34" charset="0"/>
                <a:cs typeface="B Titr" panose="00000700000000000000" pitchFamily="2" charset="-78"/>
              </a:rPr>
              <a:t> را </a:t>
            </a:r>
            <a:r>
              <a:rPr lang="fa-IR" b="1" dirty="0" smtClean="0">
                <a:latin typeface="Calibri" panose="020F0502020204030204" pitchFamily="34" charset="0"/>
                <a:ea typeface="Calibri" panose="020F0502020204030204" pitchFamily="34" charset="0"/>
                <a:cs typeface="B Titr" panose="00000700000000000000" pitchFamily="2" charset="-78"/>
              </a:rPr>
              <a:t>استعاره </a:t>
            </a:r>
            <a:r>
              <a:rPr lang="fa-IR" b="1" dirty="0">
                <a:latin typeface="Calibri" panose="020F0502020204030204" pitchFamily="34" charset="0"/>
                <a:ea typeface="Calibri" panose="020F0502020204030204" pitchFamily="34" charset="0"/>
                <a:cs typeface="B Titr" panose="00000700000000000000" pitchFamily="2" charset="-78"/>
              </a:rPr>
              <a:t>ای از</a:t>
            </a:r>
            <a:r>
              <a:rPr lang="ar-SA" b="1" dirty="0">
                <a:latin typeface="Calibri" panose="020F0502020204030204" pitchFamily="34" charset="0"/>
                <a:ea typeface="Calibri" panose="020F0502020204030204" pitchFamily="34" charset="0"/>
                <a:cs typeface="B Titr" panose="00000700000000000000" pitchFamily="2" charset="-78"/>
              </a:rPr>
              <a:t> </a:t>
            </a:r>
            <a:r>
              <a:rPr lang="fa-IR" b="1" dirty="0">
                <a:latin typeface="Calibri" panose="020F0502020204030204" pitchFamily="34" charset="0"/>
                <a:ea typeface="Calibri" panose="020F0502020204030204" pitchFamily="34" charset="0"/>
                <a:cs typeface="B Titr" panose="00000700000000000000" pitchFamily="2" charset="-78"/>
              </a:rPr>
              <a:t>امتی</a:t>
            </a:r>
            <a:r>
              <a:rPr lang="ar-SA" b="1" dirty="0">
                <a:latin typeface="Calibri" panose="020F0502020204030204" pitchFamily="34" charset="0"/>
                <a:ea typeface="Calibri" panose="020F0502020204030204" pitchFamily="34" charset="0"/>
                <a:cs typeface="B Titr" panose="00000700000000000000" pitchFamily="2" charset="-78"/>
              </a:rPr>
              <a:t> </a:t>
            </a:r>
            <a:r>
              <a:rPr lang="fa-IR" b="1" dirty="0" smtClean="0">
                <a:latin typeface="Calibri" panose="020F0502020204030204" pitchFamily="34" charset="0"/>
                <a:ea typeface="Calibri" panose="020F0502020204030204" pitchFamily="34" charset="0"/>
                <a:cs typeface="B Titr" panose="00000700000000000000" pitchFamily="2" charset="-78"/>
              </a:rPr>
              <a:t>بدانیم</a:t>
            </a:r>
            <a:r>
              <a:rPr lang="ar-SA" b="1" dirty="0" smtClean="0">
                <a:latin typeface="Calibri" panose="020F0502020204030204" pitchFamily="34" charset="0"/>
                <a:ea typeface="Calibri" panose="020F0502020204030204" pitchFamily="34" charset="0"/>
                <a:cs typeface="B Titr" panose="00000700000000000000" pitchFamily="2" charset="-78"/>
              </a:rPr>
              <a:t> </a:t>
            </a:r>
            <a:r>
              <a:rPr lang="ar-SA" b="1" dirty="0">
                <a:latin typeface="Calibri" panose="020F0502020204030204" pitchFamily="34" charset="0"/>
                <a:ea typeface="Calibri" panose="020F0502020204030204" pitchFamily="34" charset="0"/>
                <a:cs typeface="B Titr" panose="00000700000000000000" pitchFamily="2" charset="-78"/>
              </a:rPr>
              <a:t>که به سوی یک مقصد در حال حرکت اند. گرچه مسیرهای متفاوتی داشته باشند</a:t>
            </a:r>
            <a:r>
              <a:rPr lang="ar-SA" b="1" dirty="0" smtClean="0">
                <a:latin typeface="Calibri" panose="020F0502020204030204" pitchFamily="34" charset="0"/>
                <a:ea typeface="Calibri" panose="020F0502020204030204" pitchFamily="34" charset="0"/>
                <a:cs typeface="B Titr" panose="00000700000000000000" pitchFamily="2" charset="-78"/>
              </a:rPr>
              <a:t>.</a:t>
            </a:r>
            <a:endParaRPr lang="fa-IR" b="1" dirty="0" smtClean="0">
              <a:latin typeface="Calibri" panose="020F0502020204030204" pitchFamily="34" charset="0"/>
              <a:ea typeface="Calibri" panose="020F0502020204030204" pitchFamily="34" charset="0"/>
              <a:cs typeface="B Titr" panose="00000700000000000000" pitchFamily="2" charset="-78"/>
            </a:endParaRPr>
          </a:p>
          <a:p>
            <a:pPr marL="114300" indent="-457200" algn="just">
              <a:lnSpc>
                <a:spcPct val="107000"/>
              </a:lnSpc>
              <a:spcBef>
                <a:spcPts val="0"/>
              </a:spcBef>
              <a:spcAft>
                <a:spcPts val="800"/>
              </a:spcAft>
              <a:buFont typeface="Wingdings" panose="05000000000000000000" pitchFamily="2" charset="2"/>
              <a:buChar char="q"/>
            </a:pPr>
            <a:r>
              <a:rPr lang="ar-SA" b="1" dirty="0">
                <a:latin typeface="Calibri" panose="020F0502020204030204" pitchFamily="34" charset="0"/>
                <a:ea typeface="Calibri" panose="020F0502020204030204" pitchFamily="34" charset="0"/>
                <a:cs typeface="B Titr" panose="00000700000000000000" pitchFamily="2" charset="-78"/>
              </a:rPr>
              <a:t>پس اربعین معرف امت و هم یک الگو و یک رسانه </a:t>
            </a:r>
            <a:r>
              <a:rPr lang="ar-SA" b="1" dirty="0" smtClean="0">
                <a:latin typeface="Calibri" panose="020F0502020204030204" pitchFamily="34" charset="0"/>
                <a:ea typeface="Calibri" panose="020F0502020204030204" pitchFamily="34" charset="0"/>
                <a:cs typeface="B Titr" panose="00000700000000000000" pitchFamily="2" charset="-78"/>
              </a:rPr>
              <a:t>است.</a:t>
            </a:r>
            <a:r>
              <a:rPr lang="fa-IR" b="1" dirty="0" smtClean="0">
                <a:latin typeface="Calibri" panose="020F0502020204030204" pitchFamily="34" charset="0"/>
                <a:ea typeface="Calibri" panose="020F0502020204030204" pitchFamily="34" charset="0"/>
                <a:cs typeface="B Titr" panose="00000700000000000000" pitchFamily="2" charset="-78"/>
              </a:rPr>
              <a:t> البته </a:t>
            </a:r>
            <a:r>
              <a:rPr lang="ar-SA" b="1" dirty="0" smtClean="0">
                <a:latin typeface="Calibri" panose="020F0502020204030204" pitchFamily="34" charset="0"/>
                <a:ea typeface="Calibri" panose="020F0502020204030204" pitchFamily="34" charset="0"/>
                <a:cs typeface="B Titr" panose="00000700000000000000" pitchFamily="2" charset="-78"/>
              </a:rPr>
              <a:t>رسانه </a:t>
            </a:r>
            <a:r>
              <a:rPr lang="ar-SA" b="1" dirty="0">
                <a:latin typeface="Calibri" panose="020F0502020204030204" pitchFamily="34" charset="0"/>
                <a:ea typeface="Calibri" panose="020F0502020204030204" pitchFamily="34" charset="0"/>
                <a:cs typeface="B Titr" panose="00000700000000000000" pitchFamily="2" charset="-78"/>
              </a:rPr>
              <a:t>ای است که واقعیت را گزارش میکند</a:t>
            </a:r>
            <a:r>
              <a:rPr lang="fa-IR" b="1" dirty="0">
                <a:latin typeface="Calibri" panose="020F0502020204030204" pitchFamily="34" charset="0"/>
                <a:ea typeface="Calibri" panose="020F0502020204030204" pitchFamily="34" charset="0"/>
                <a:cs typeface="B Titr" panose="00000700000000000000" pitchFamily="2" charset="-78"/>
              </a:rPr>
              <a:t> نه اینکه آن را بسازد یا بازنمائی کند.</a:t>
            </a:r>
            <a:r>
              <a:rPr lang="ar-SA" b="1" dirty="0">
                <a:latin typeface="Calibri" panose="020F0502020204030204" pitchFamily="34" charset="0"/>
                <a:ea typeface="Calibri" panose="020F0502020204030204" pitchFamily="34" charset="0"/>
                <a:cs typeface="B Titr" panose="00000700000000000000" pitchFamily="2" charset="-78"/>
              </a:rPr>
              <a:t> د</a:t>
            </a:r>
            <a:r>
              <a:rPr lang="fa-IR" b="1" dirty="0">
                <a:latin typeface="Calibri" panose="020F0502020204030204" pitchFamily="34" charset="0"/>
                <a:ea typeface="Calibri" panose="020F0502020204030204" pitchFamily="34" charset="0"/>
                <a:cs typeface="B Titr" panose="00000700000000000000" pitchFamily="2" charset="-78"/>
              </a:rPr>
              <a:t>رواقع در</a:t>
            </a:r>
            <a:r>
              <a:rPr lang="ar-SA" b="1" dirty="0">
                <a:latin typeface="Calibri" panose="020F0502020204030204" pitchFamily="34" charset="0"/>
                <a:ea typeface="Calibri" panose="020F0502020204030204" pitchFamily="34" charset="0"/>
                <a:cs typeface="B Titr" panose="00000700000000000000" pitchFamily="2" charset="-78"/>
              </a:rPr>
              <a:t> راهپیمایی اربعین به مثابه رسانه، خود امت نشان داده میشود و نه معنای ان</a:t>
            </a:r>
            <a:r>
              <a:rPr lang="fa-IR" b="1" dirty="0">
                <a:latin typeface="Calibri" panose="020F0502020204030204" pitchFamily="34" charset="0"/>
                <a:ea typeface="Calibri" panose="020F0502020204030204" pitchFamily="34" charset="0"/>
                <a:cs typeface="B Titr" panose="00000700000000000000" pitchFamily="2" charset="-78"/>
              </a:rPr>
              <a:t>.</a:t>
            </a:r>
          </a:p>
          <a:p>
            <a:pPr marL="114300" indent="-457200" algn="just">
              <a:lnSpc>
                <a:spcPct val="107000"/>
              </a:lnSpc>
              <a:spcBef>
                <a:spcPts val="0"/>
              </a:spcBef>
              <a:spcAft>
                <a:spcPts val="800"/>
              </a:spcAft>
              <a:buFont typeface="Wingdings" panose="05000000000000000000" pitchFamily="2" charset="2"/>
              <a:buChar char="q"/>
            </a:pPr>
            <a:r>
              <a:rPr lang="ar-SA" b="1" dirty="0">
                <a:latin typeface="Calibri" panose="020F0502020204030204" pitchFamily="34" charset="0"/>
                <a:ea typeface="Calibri" panose="020F0502020204030204" pitchFamily="34" charset="0"/>
                <a:cs typeface="B Titr" panose="00000700000000000000" pitchFamily="2" charset="-78"/>
              </a:rPr>
              <a:t>بر خلاف رسانه های  مدرن که </a:t>
            </a:r>
            <a:r>
              <a:rPr lang="ar-SA" b="1" dirty="0" smtClean="0">
                <a:latin typeface="Calibri" panose="020F0502020204030204" pitchFamily="34" charset="0"/>
                <a:ea typeface="Calibri" panose="020F0502020204030204" pitchFamily="34" charset="0"/>
                <a:cs typeface="B Titr" panose="00000700000000000000" pitchFamily="2" charset="-78"/>
              </a:rPr>
              <a:t>تلاش </a:t>
            </a:r>
            <a:r>
              <a:rPr lang="ar-SA" b="1" dirty="0">
                <a:latin typeface="Calibri" panose="020F0502020204030204" pitchFamily="34" charset="0"/>
                <a:ea typeface="Calibri" panose="020F0502020204030204" pitchFamily="34" charset="0"/>
                <a:cs typeface="B Titr" panose="00000700000000000000" pitchFamily="2" charset="-78"/>
              </a:rPr>
              <a:t>میکنند که در ضمن هژمونی </a:t>
            </a:r>
            <a:r>
              <a:rPr lang="ar-SA" b="1" dirty="0" smtClean="0">
                <a:latin typeface="Calibri" panose="020F0502020204030204" pitchFamily="34" charset="0"/>
                <a:ea typeface="Calibri" panose="020F0502020204030204" pitchFamily="34" charset="0"/>
                <a:cs typeface="B Titr" panose="00000700000000000000" pitchFamily="2" charset="-78"/>
              </a:rPr>
              <a:t>زبانی، </a:t>
            </a:r>
            <a:r>
              <a:rPr lang="ar-SA" b="1" dirty="0">
                <a:latin typeface="Calibri" panose="020F0502020204030204" pitchFamily="34" charset="0"/>
                <a:ea typeface="Calibri" panose="020F0502020204030204" pitchFamily="34" charset="0"/>
                <a:cs typeface="B Titr" panose="00000700000000000000" pitchFamily="2" charset="-78"/>
              </a:rPr>
              <a:t>جامعه مدرن را در غیریت سازی با رقبای برساخته ای که مستشرقین تدارک کرده اند، مدرنیته را </a:t>
            </a:r>
            <a:r>
              <a:rPr lang="fa-IR" b="1" dirty="0" smtClean="0">
                <a:latin typeface="Calibri" panose="020F0502020204030204" pitchFamily="34" charset="0"/>
                <a:ea typeface="Calibri" panose="020F0502020204030204" pitchFamily="34" charset="0"/>
                <a:cs typeface="B Titr" panose="00000700000000000000" pitchFamily="2" charset="-78"/>
              </a:rPr>
              <a:t>بازنمائی</a:t>
            </a:r>
            <a:r>
              <a:rPr lang="ar-SA" b="1" dirty="0" smtClean="0">
                <a:latin typeface="Calibri" panose="020F0502020204030204" pitchFamily="34" charset="0"/>
                <a:ea typeface="Calibri" panose="020F0502020204030204" pitchFamily="34" charset="0"/>
                <a:cs typeface="B Titr" panose="00000700000000000000" pitchFamily="2" charset="-78"/>
              </a:rPr>
              <a:t> </a:t>
            </a:r>
            <a:r>
              <a:rPr lang="fa-IR" b="1" dirty="0" smtClean="0">
                <a:latin typeface="Calibri" panose="020F0502020204030204" pitchFamily="34" charset="0"/>
                <a:ea typeface="Calibri" panose="020F0502020204030204" pitchFamily="34" charset="0"/>
                <a:cs typeface="B Titr" panose="00000700000000000000" pitchFamily="2" charset="-78"/>
              </a:rPr>
              <a:t>کن</a:t>
            </a:r>
            <a:r>
              <a:rPr lang="ar-SA" b="1" dirty="0" smtClean="0">
                <a:latin typeface="Calibri" panose="020F0502020204030204" pitchFamily="34" charset="0"/>
                <a:ea typeface="Calibri" panose="020F0502020204030204" pitchFamily="34" charset="0"/>
                <a:cs typeface="B Titr" panose="00000700000000000000" pitchFamily="2" charset="-78"/>
              </a:rPr>
              <a:t>د</a:t>
            </a:r>
            <a:r>
              <a:rPr lang="fa-IR" b="1" dirty="0" smtClean="0">
                <a:latin typeface="Calibri" panose="020F0502020204030204" pitchFamily="34" charset="0"/>
                <a:ea typeface="Calibri" panose="020F0502020204030204" pitchFamily="34" charset="0"/>
                <a:cs typeface="B Titr" panose="00000700000000000000" pitchFamily="2" charset="-78"/>
              </a:rPr>
              <a:t>.</a:t>
            </a:r>
            <a:endParaRPr lang="fa-IR" sz="3100" b="1" dirty="0">
              <a:latin typeface="Calibri" panose="020F0502020204030204" pitchFamily="34" charset="0"/>
              <a:ea typeface="Calibri" panose="020F0502020204030204" pitchFamily="34" charset="0"/>
              <a:cs typeface="B Titr" panose="00000700000000000000" pitchFamily="2" charset="-78"/>
            </a:endParaRPr>
          </a:p>
          <a:p>
            <a:pPr marL="114300" indent="-457200" algn="just">
              <a:lnSpc>
                <a:spcPct val="107000"/>
              </a:lnSpc>
              <a:spcBef>
                <a:spcPts val="0"/>
              </a:spcBef>
              <a:spcAft>
                <a:spcPts val="800"/>
              </a:spcAft>
              <a:buFont typeface="Wingdings" panose="05000000000000000000" pitchFamily="2" charset="2"/>
              <a:buChar char="q"/>
            </a:pPr>
            <a:r>
              <a:rPr lang="ar-SA" sz="2900" b="1" dirty="0">
                <a:latin typeface="Calibri" panose="020F0502020204030204" pitchFamily="34" charset="0"/>
                <a:ea typeface="Calibri" panose="020F0502020204030204" pitchFamily="34" charset="0"/>
                <a:cs typeface="B Titr" panose="00000700000000000000" pitchFamily="2" charset="-78"/>
              </a:rPr>
              <a:t>کارایی بالای رسانه ای راهپیمایی اربعین در این است که موضوع و محتوای خود را در چنین قالبی ارائه نمیکند. بلکه همگان نسبت به این موضوع و محتوا احساس یگانگی و همراهی دارند. </a:t>
            </a:r>
            <a:endParaRPr lang="en-US" sz="2900" b="1" dirty="0">
              <a:latin typeface="Calibri" panose="020F0502020204030204" pitchFamily="34" charset="0"/>
              <a:ea typeface="Calibri" panose="020F0502020204030204" pitchFamily="34" charset="0"/>
              <a:cs typeface="B Titr" panose="00000700000000000000" pitchFamily="2" charset="-78"/>
            </a:endParaRPr>
          </a:p>
        </p:txBody>
      </p:sp>
      <p:sp>
        <p:nvSpPr>
          <p:cNvPr id="4" name="Title 1"/>
          <p:cNvSpPr>
            <a:spLocks noGrp="1"/>
          </p:cNvSpPr>
          <p:nvPr>
            <p:ph type="title"/>
          </p:nvPr>
        </p:nvSpPr>
        <p:spPr>
          <a:xfrm>
            <a:off x="179512" y="44624"/>
            <a:ext cx="8856984" cy="648072"/>
          </a:xfrm>
        </p:spPr>
        <p:style>
          <a:lnRef idx="2">
            <a:schemeClr val="accent2"/>
          </a:lnRef>
          <a:fillRef idx="1">
            <a:schemeClr val="lt1"/>
          </a:fillRef>
          <a:effectRef idx="0">
            <a:schemeClr val="accent2"/>
          </a:effectRef>
          <a:fontRef idx="minor">
            <a:schemeClr val="dk1"/>
          </a:fontRef>
        </p:style>
        <p:txBody>
          <a:bodyPr>
            <a:noAutofit/>
          </a:bodyPr>
          <a:lstStyle/>
          <a:p>
            <a:r>
              <a:rPr lang="fa-IR" sz="3600" dirty="0" smtClean="0">
                <a:solidFill>
                  <a:srgbClr val="2E74B5"/>
                </a:solidFill>
                <a:latin typeface="Calibri Light" panose="020F0302020204030204" pitchFamily="34" charset="0"/>
                <a:ea typeface="Times New Roman" panose="02020603050405020304" pitchFamily="18" charset="0"/>
                <a:cs typeface="B Titr" panose="00000700000000000000" pitchFamily="2" charset="-78"/>
              </a:rPr>
              <a:t>خودرسانه بودن اربعین</a:t>
            </a:r>
            <a:endParaRPr lang="en-US" sz="3600" dirty="0">
              <a:cs typeface="B Titr" panose="00000700000000000000" pitchFamily="2" charset="-78"/>
            </a:endParaRPr>
          </a:p>
        </p:txBody>
      </p:sp>
    </p:spTree>
    <p:extLst>
      <p:ext uri="{BB962C8B-B14F-4D97-AF65-F5344CB8AC3E}">
        <p14:creationId xmlns:p14="http://schemas.microsoft.com/office/powerpoint/2010/main" val="213026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83" y="116632"/>
            <a:ext cx="8856984" cy="648072"/>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ar-SA" sz="4000" dirty="0">
                <a:solidFill>
                  <a:srgbClr val="2E74B5"/>
                </a:solidFill>
                <a:latin typeface="Calibri Light" panose="020F0302020204030204" pitchFamily="34" charset="0"/>
                <a:ea typeface="Times New Roman" panose="02020603050405020304" pitchFamily="18" charset="0"/>
                <a:cs typeface="B Titr" panose="00000700000000000000" pitchFamily="2" charset="-78"/>
              </a:rPr>
              <a:t>استعاره امت در توصیف راهپمایی </a:t>
            </a:r>
            <a:r>
              <a:rPr lang="ar-SA" sz="4000" dirty="0" smtClean="0">
                <a:solidFill>
                  <a:srgbClr val="2E74B5"/>
                </a:solidFill>
                <a:latin typeface="Calibri Light" panose="020F0302020204030204" pitchFamily="34" charset="0"/>
                <a:ea typeface="Times New Roman" panose="02020603050405020304" pitchFamily="18" charset="0"/>
                <a:cs typeface="B Titr" panose="00000700000000000000" pitchFamily="2" charset="-78"/>
              </a:rPr>
              <a:t>اربعین</a:t>
            </a:r>
            <a:endParaRPr lang="en-US" sz="4000" dirty="0">
              <a:cs typeface="B Titr" panose="00000700000000000000" pitchFamily="2" charset="-78"/>
            </a:endParaRPr>
          </a:p>
        </p:txBody>
      </p:sp>
      <p:sp>
        <p:nvSpPr>
          <p:cNvPr id="3" name="Content Placeholder 2"/>
          <p:cNvSpPr>
            <a:spLocks noGrp="1"/>
          </p:cNvSpPr>
          <p:nvPr>
            <p:ph idx="1"/>
          </p:nvPr>
        </p:nvSpPr>
        <p:spPr>
          <a:xfrm>
            <a:off x="179512" y="908720"/>
            <a:ext cx="8856984" cy="5832648"/>
          </a:xfrm>
        </p:spPr>
        <p:style>
          <a:lnRef idx="2">
            <a:schemeClr val="accent2"/>
          </a:lnRef>
          <a:fillRef idx="1">
            <a:schemeClr val="lt1"/>
          </a:fillRef>
          <a:effectRef idx="0">
            <a:schemeClr val="accent2"/>
          </a:effectRef>
          <a:fontRef idx="minor">
            <a:schemeClr val="dk1"/>
          </a:fontRef>
        </p:style>
        <p:txBody>
          <a:bodyPr>
            <a:noAutofit/>
          </a:bodyPr>
          <a:lstStyle/>
          <a:p>
            <a:pPr marL="0" algn="just">
              <a:lnSpc>
                <a:spcPct val="107000"/>
              </a:lnSpc>
              <a:spcBef>
                <a:spcPts val="0"/>
              </a:spcBef>
              <a:spcAft>
                <a:spcPts val="800"/>
              </a:spcAft>
              <a:buFont typeface="Wingdings" panose="05000000000000000000" pitchFamily="2" charset="2"/>
              <a:buChar char="q"/>
            </a:pPr>
            <a:r>
              <a:rPr lang="ar-SA" sz="1800" dirty="0" smtClean="0">
                <a:latin typeface="Calibri" panose="020F0502020204030204" pitchFamily="34" charset="0"/>
                <a:ea typeface="Calibri" panose="020F0502020204030204" pitchFamily="34" charset="0"/>
                <a:cs typeface="B Titr" panose="00000700000000000000" pitchFamily="2" charset="-78"/>
              </a:rPr>
              <a:t>راهپیمایی </a:t>
            </a:r>
            <a:r>
              <a:rPr lang="ar-SA" sz="1800" dirty="0">
                <a:latin typeface="Calibri" panose="020F0502020204030204" pitchFamily="34" charset="0"/>
                <a:ea typeface="Calibri" panose="020F0502020204030204" pitchFamily="34" charset="0"/>
                <a:cs typeface="B Titr" panose="00000700000000000000" pitchFamily="2" charset="-78"/>
              </a:rPr>
              <a:t>اربعین صرف نظر از طراحی که توسط معصومین علیهم السلام بخصوص حضرت </a:t>
            </a:r>
            <a:r>
              <a:rPr lang="fa-IR" sz="1800" dirty="0" smtClean="0">
                <a:latin typeface="Calibri" panose="020F0502020204030204" pitchFamily="34" charset="0"/>
                <a:ea typeface="Calibri" panose="020F0502020204030204" pitchFamily="34" charset="0"/>
                <a:cs typeface="B Titr" panose="00000700000000000000" pitchFamily="2" charset="-78"/>
              </a:rPr>
              <a:t>زینب سلام الله علیها</a:t>
            </a:r>
            <a:r>
              <a:rPr lang="ar-SA" sz="1800" dirty="0" smtClean="0">
                <a:latin typeface="Calibri" panose="020F0502020204030204" pitchFamily="34" charset="0"/>
                <a:ea typeface="Calibri" panose="020F0502020204030204" pitchFamily="34" charset="0"/>
                <a:cs typeface="B Titr" panose="00000700000000000000" pitchFamily="2" charset="-78"/>
              </a:rPr>
              <a:t> </a:t>
            </a:r>
            <a:r>
              <a:rPr lang="ar-SA" sz="1800" dirty="0">
                <a:latin typeface="Calibri" panose="020F0502020204030204" pitchFamily="34" charset="0"/>
                <a:ea typeface="Calibri" panose="020F0502020204030204" pitchFamily="34" charset="0"/>
                <a:cs typeface="B Titr" panose="00000700000000000000" pitchFamily="2" charset="-78"/>
              </a:rPr>
              <a:t>انجام شده است، دارای خصایصی است که عمدتا مترتب بر همان طراحی می باشد. </a:t>
            </a:r>
            <a:endParaRPr lang="en-US" sz="1800" dirty="0">
              <a:latin typeface="Calibri" panose="020F0502020204030204" pitchFamily="34" charset="0"/>
              <a:ea typeface="Calibri" panose="020F0502020204030204" pitchFamily="34" charset="0"/>
              <a:cs typeface="B Titr" panose="00000700000000000000" pitchFamily="2" charset="-78"/>
            </a:endParaRPr>
          </a:p>
          <a:p>
            <a:pPr marL="0" algn="just">
              <a:lnSpc>
                <a:spcPct val="107000"/>
              </a:lnSpc>
              <a:spcBef>
                <a:spcPts val="0"/>
              </a:spcBef>
              <a:spcAft>
                <a:spcPts val="800"/>
              </a:spcAft>
              <a:buFont typeface="Wingdings" panose="05000000000000000000" pitchFamily="2" charset="2"/>
              <a:buChar char="q"/>
            </a:pPr>
            <a:r>
              <a:rPr lang="ar-SA" sz="1800" dirty="0">
                <a:latin typeface="Calibri" panose="020F0502020204030204" pitchFamily="34" charset="0"/>
                <a:ea typeface="Calibri" panose="020F0502020204030204" pitchFamily="34" charset="0"/>
                <a:cs typeface="B Titr" panose="00000700000000000000" pitchFamily="2" charset="-78"/>
              </a:rPr>
              <a:t>امام حسن عسگری علیه السلام ویژگیهای پنج گانه ای برای مومن برمیشمارد که در نتیجه ان همگان بر یک رویه رفتاری ثبات می یابندکه ضرورتا به شکل گیری یک «ما»ی جمعی منجر خواهد شد. </a:t>
            </a:r>
            <a:r>
              <a:rPr lang="ar-SA" sz="1800" b="1" dirty="0">
                <a:latin typeface="Calibri" panose="020F0502020204030204" pitchFamily="34" charset="0"/>
                <a:ea typeface="Calibri" panose="020F0502020204030204" pitchFamily="34" charset="0"/>
                <a:cs typeface="B Titr" panose="00000700000000000000" pitchFamily="2" charset="-78"/>
              </a:rPr>
              <a:t>تاکید بر زیارت اربعین خصوصا با رعایت ادب پیاده روی، اجتماعی عظیم را خواه نا خواه سبب شده است</a:t>
            </a:r>
            <a:r>
              <a:rPr lang="ar-SA" sz="1800" dirty="0">
                <a:latin typeface="Calibri" panose="020F0502020204030204" pitchFamily="34" charset="0"/>
                <a:ea typeface="Calibri" panose="020F0502020204030204" pitchFamily="34" charset="0"/>
                <a:cs typeface="B Titr" panose="00000700000000000000" pitchFamily="2" charset="-78"/>
              </a:rPr>
              <a:t> که تحقق ان رخ نخواهد داد مگر انکه </a:t>
            </a:r>
            <a:r>
              <a:rPr lang="ar-SA" sz="1800" b="1" dirty="0">
                <a:latin typeface="Calibri" panose="020F0502020204030204" pitchFamily="34" charset="0"/>
                <a:ea typeface="Calibri" panose="020F0502020204030204" pitchFamily="34" charset="0"/>
                <a:cs typeface="B Titr" panose="00000700000000000000" pitchFamily="2" charset="-78"/>
              </a:rPr>
              <a:t>اقتضائات سیاسی اجتماعی امنیتی و رفاهی</a:t>
            </a:r>
            <a:r>
              <a:rPr lang="ar-SA" sz="1800" dirty="0">
                <a:latin typeface="Calibri" panose="020F0502020204030204" pitchFamily="34" charset="0"/>
                <a:ea typeface="Calibri" panose="020F0502020204030204" pitchFamily="34" charset="0"/>
                <a:cs typeface="B Titr" panose="00000700000000000000" pitchFamily="2" charset="-78"/>
              </a:rPr>
              <a:t> ان در نظر گرفته شود. </a:t>
            </a:r>
            <a:endParaRPr lang="en-US" sz="1800" dirty="0">
              <a:latin typeface="Calibri" panose="020F0502020204030204" pitchFamily="34" charset="0"/>
              <a:ea typeface="Calibri" panose="020F0502020204030204" pitchFamily="34" charset="0"/>
              <a:cs typeface="B Titr" panose="00000700000000000000" pitchFamily="2" charset="-78"/>
            </a:endParaRPr>
          </a:p>
          <a:p>
            <a:pPr marL="0" algn="just">
              <a:lnSpc>
                <a:spcPct val="107000"/>
              </a:lnSpc>
              <a:spcBef>
                <a:spcPts val="0"/>
              </a:spcBef>
              <a:spcAft>
                <a:spcPts val="800"/>
              </a:spcAft>
              <a:buFont typeface="Wingdings" panose="05000000000000000000" pitchFamily="2" charset="2"/>
              <a:buChar char="q"/>
            </a:pPr>
            <a:r>
              <a:rPr lang="ar-SA" sz="1800" dirty="0">
                <a:latin typeface="Calibri" panose="020F0502020204030204" pitchFamily="34" charset="0"/>
                <a:ea typeface="Calibri" panose="020F0502020204030204" pitchFamily="34" charset="0"/>
                <a:cs typeface="B Titr" panose="00000700000000000000" pitchFamily="2" charset="-78"/>
              </a:rPr>
              <a:t>فهم و دریافت از این مجموعه به عنوان یک جامعه در حال حرکت را باید ذیل ابرمفهوم عاشورا در نظر گرفت. </a:t>
            </a:r>
            <a:r>
              <a:rPr lang="fa-IR" sz="1800" dirty="0" smtClean="0">
                <a:latin typeface="Calibri" panose="020F0502020204030204" pitchFamily="34" charset="0"/>
                <a:ea typeface="Calibri" panose="020F0502020204030204" pitchFamily="34" charset="0"/>
                <a:cs typeface="B Titr" panose="00000700000000000000" pitchFamily="2" charset="-78"/>
              </a:rPr>
              <a:t>در واقع </a:t>
            </a:r>
            <a:r>
              <a:rPr lang="ar-SA" sz="1800" dirty="0" smtClean="0">
                <a:latin typeface="Calibri" panose="020F0502020204030204" pitchFamily="34" charset="0"/>
                <a:ea typeface="Calibri" panose="020F0502020204030204" pitchFamily="34" charset="0"/>
                <a:cs typeface="B Titr" panose="00000700000000000000" pitchFamily="2" charset="-78"/>
              </a:rPr>
              <a:t>راهپیمایی </a:t>
            </a:r>
            <a:r>
              <a:rPr lang="ar-SA" sz="1800" dirty="0">
                <a:latin typeface="Calibri" panose="020F0502020204030204" pitchFamily="34" charset="0"/>
                <a:ea typeface="Calibri" panose="020F0502020204030204" pitchFamily="34" charset="0"/>
                <a:cs typeface="B Titr" panose="00000700000000000000" pitchFamily="2" charset="-78"/>
              </a:rPr>
              <a:t>اربعین </a:t>
            </a:r>
            <a:r>
              <a:rPr lang="ar-SA" sz="1800" dirty="0" smtClean="0">
                <a:latin typeface="Calibri" panose="020F0502020204030204" pitchFamily="34" charset="0"/>
                <a:ea typeface="Calibri" panose="020F0502020204030204" pitchFamily="34" charset="0"/>
                <a:cs typeface="B Titr" panose="00000700000000000000" pitchFamily="2" charset="-78"/>
              </a:rPr>
              <a:t>نمایشی </a:t>
            </a:r>
            <a:r>
              <a:rPr lang="ar-SA" sz="1800" dirty="0">
                <a:latin typeface="Calibri" panose="020F0502020204030204" pitchFamily="34" charset="0"/>
                <a:ea typeface="Calibri" panose="020F0502020204030204" pitchFamily="34" charset="0"/>
                <a:cs typeface="B Titr" panose="00000700000000000000" pitchFamily="2" charset="-78"/>
              </a:rPr>
              <a:t>است از جامعه جهانی در جهان عاشورایی. به نحوی که معنای کلمه امت را محقق سازد.</a:t>
            </a:r>
            <a:endParaRPr lang="en-US" sz="1800" dirty="0">
              <a:latin typeface="Calibri" panose="020F0502020204030204" pitchFamily="34" charset="0"/>
              <a:ea typeface="Calibri" panose="020F0502020204030204" pitchFamily="34" charset="0"/>
              <a:cs typeface="B Titr" panose="00000700000000000000" pitchFamily="2" charset="-78"/>
            </a:endParaRPr>
          </a:p>
          <a:p>
            <a:pPr marL="0" algn="just">
              <a:lnSpc>
                <a:spcPct val="107000"/>
              </a:lnSpc>
              <a:spcBef>
                <a:spcPts val="0"/>
              </a:spcBef>
              <a:spcAft>
                <a:spcPts val="800"/>
              </a:spcAft>
              <a:buFont typeface="Wingdings" panose="05000000000000000000" pitchFamily="2" charset="2"/>
              <a:buChar char="q"/>
            </a:pPr>
            <a:r>
              <a:rPr lang="ar-SA" sz="1800" dirty="0">
                <a:latin typeface="Calibri" panose="020F0502020204030204" pitchFamily="34" charset="0"/>
                <a:ea typeface="Calibri" panose="020F0502020204030204" pitchFamily="34" charset="0"/>
                <a:cs typeface="B Titr" panose="00000700000000000000" pitchFamily="2" charset="-78"/>
              </a:rPr>
              <a:t>صورت‌بندی چنین امتی برپایۀ </a:t>
            </a:r>
            <a:r>
              <a:rPr lang="ar-SA" sz="1800" dirty="0" smtClean="0">
                <a:latin typeface="Calibri" panose="020F0502020204030204" pitchFamily="34" charset="0"/>
                <a:ea typeface="Calibri" panose="020F0502020204030204" pitchFamily="34" charset="0"/>
                <a:cs typeface="B Titr" panose="00000700000000000000" pitchFamily="2" charset="-78"/>
              </a:rPr>
              <a:t>معشوق</a:t>
            </a:r>
            <a:r>
              <a:rPr lang="fa-IR" sz="1800" dirty="0" smtClean="0">
                <a:latin typeface="Calibri" panose="020F0502020204030204" pitchFamily="34" charset="0"/>
                <a:ea typeface="Calibri" panose="020F0502020204030204" pitchFamily="34" charset="0"/>
                <a:cs typeface="B Titr" panose="00000700000000000000" pitchFamily="2" charset="-78"/>
              </a:rPr>
              <a:t> </a:t>
            </a:r>
            <a:r>
              <a:rPr lang="ar-SA" sz="1800" dirty="0" smtClean="0">
                <a:latin typeface="Calibri" panose="020F0502020204030204" pitchFamily="34" charset="0"/>
                <a:ea typeface="Calibri" panose="020F0502020204030204" pitchFamily="34" charset="0"/>
                <a:cs typeface="B Titr" panose="00000700000000000000" pitchFamily="2" charset="-78"/>
              </a:rPr>
              <a:t>واحدی </a:t>
            </a:r>
            <a:r>
              <a:rPr lang="ar-SA" sz="1800" dirty="0">
                <a:latin typeface="Calibri" panose="020F0502020204030204" pitchFamily="34" charset="0"/>
                <a:ea typeface="Calibri" panose="020F0502020204030204" pitchFamily="34" charset="0"/>
                <a:cs typeface="B Titr" panose="00000700000000000000" pitchFamily="2" charset="-78"/>
              </a:rPr>
              <a:t>انجام می‌یابد که در آن معرفت، مصیبت، و حماسۀ امام حسین (</a:t>
            </a:r>
            <a:r>
              <a:rPr lang="ar-SA" sz="1800" dirty="0" smtClean="0">
                <a:latin typeface="Calibri" panose="020F0502020204030204" pitchFamily="34" charset="0"/>
                <a:ea typeface="Calibri" panose="020F0502020204030204" pitchFamily="34" charset="0"/>
                <a:cs typeface="B Titr" panose="00000700000000000000" pitchFamily="2" charset="-78"/>
              </a:rPr>
              <a:t>ع) </a:t>
            </a:r>
            <a:r>
              <a:rPr lang="ar-SA" sz="1800" dirty="0">
                <a:latin typeface="Calibri" panose="020F0502020204030204" pitchFamily="34" charset="0"/>
                <a:ea typeface="Calibri" panose="020F0502020204030204" pitchFamily="34" charset="0"/>
                <a:cs typeface="B Titr" panose="00000700000000000000" pitchFamily="2" charset="-78"/>
              </a:rPr>
              <a:t>بر همه من‌ها و منیت‌ها </a:t>
            </a:r>
            <a:r>
              <a:rPr lang="ar-SA" sz="1800" dirty="0" smtClean="0">
                <a:latin typeface="Calibri" panose="020F0502020204030204" pitchFamily="34" charset="0"/>
                <a:ea typeface="Calibri" panose="020F0502020204030204" pitchFamily="34" charset="0"/>
                <a:cs typeface="B Titr" panose="00000700000000000000" pitchFamily="2" charset="-78"/>
              </a:rPr>
              <a:t>غالب </a:t>
            </a:r>
            <a:r>
              <a:rPr lang="ar-SA" sz="1800" dirty="0">
                <a:latin typeface="Calibri" panose="020F0502020204030204" pitchFamily="34" charset="0"/>
                <a:ea typeface="Calibri" panose="020F0502020204030204" pitchFamily="34" charset="0"/>
                <a:cs typeface="B Titr" panose="00000700000000000000" pitchFamily="2" charset="-78"/>
              </a:rPr>
              <a:t>و همه را به یک ما تبدیل </a:t>
            </a:r>
            <a:r>
              <a:rPr lang="ar-SA" sz="1800" dirty="0" smtClean="0">
                <a:latin typeface="Calibri" panose="020F0502020204030204" pitchFamily="34" charset="0"/>
                <a:ea typeface="Calibri" panose="020F0502020204030204" pitchFamily="34" charset="0"/>
                <a:cs typeface="B Titr" panose="00000700000000000000" pitchFamily="2" charset="-78"/>
              </a:rPr>
              <a:t>می‌کند</a:t>
            </a:r>
            <a:r>
              <a:rPr lang="ar-SA" sz="1800" dirty="0" smtClean="0">
                <a:solidFill>
                  <a:srgbClr val="FF0000"/>
                </a:solidFill>
                <a:latin typeface="Calibri" panose="020F0502020204030204" pitchFamily="34" charset="0"/>
                <a:ea typeface="Calibri" panose="020F0502020204030204" pitchFamily="34" charset="0"/>
                <a:cs typeface="B Titr" panose="00000700000000000000" pitchFamily="2" charset="-78"/>
              </a:rPr>
              <a:t>(وحدت </a:t>
            </a:r>
            <a:r>
              <a:rPr lang="ar-SA" sz="1800" dirty="0">
                <a:solidFill>
                  <a:srgbClr val="FF0000"/>
                </a:solidFill>
                <a:latin typeface="Calibri" panose="020F0502020204030204" pitchFamily="34" charset="0"/>
                <a:ea typeface="Calibri" panose="020F0502020204030204" pitchFamily="34" charset="0"/>
                <a:cs typeface="B Titr" panose="00000700000000000000" pitchFamily="2" charset="-78"/>
              </a:rPr>
              <a:t>اجتماعی بر پایه معشوق مشترک)</a:t>
            </a:r>
            <a:r>
              <a:rPr lang="ar-SA" sz="1800" dirty="0">
                <a:latin typeface="Calibri" panose="020F0502020204030204" pitchFamily="34" charset="0"/>
                <a:ea typeface="Calibri" panose="020F0502020204030204" pitchFamily="34" charset="0"/>
                <a:cs typeface="B Titr" panose="00000700000000000000" pitchFamily="2" charset="-78"/>
              </a:rPr>
              <a:t>. </a:t>
            </a:r>
            <a:endParaRPr lang="fa-IR" sz="1800" dirty="0" smtClean="0">
              <a:latin typeface="Calibri" panose="020F0502020204030204" pitchFamily="34" charset="0"/>
              <a:ea typeface="Calibri" panose="020F0502020204030204" pitchFamily="34" charset="0"/>
              <a:cs typeface="B Titr" panose="00000700000000000000" pitchFamily="2" charset="-78"/>
            </a:endParaRPr>
          </a:p>
          <a:p>
            <a:pPr marL="0" algn="just">
              <a:lnSpc>
                <a:spcPct val="107000"/>
              </a:lnSpc>
              <a:spcBef>
                <a:spcPts val="0"/>
              </a:spcBef>
              <a:spcAft>
                <a:spcPts val="800"/>
              </a:spcAft>
              <a:buFont typeface="Wingdings" panose="05000000000000000000" pitchFamily="2" charset="2"/>
              <a:buChar char="q"/>
            </a:pPr>
            <a:r>
              <a:rPr lang="ar-SA" sz="1800" dirty="0" smtClean="0">
                <a:latin typeface="Calibri" panose="020F0502020204030204" pitchFamily="34" charset="0"/>
                <a:ea typeface="Calibri" panose="020F0502020204030204" pitchFamily="34" charset="0"/>
                <a:cs typeface="B Titr" panose="00000700000000000000" pitchFamily="2" charset="-78"/>
              </a:rPr>
              <a:t>آنچه </a:t>
            </a:r>
            <a:r>
              <a:rPr lang="ar-SA" sz="1800" dirty="0">
                <a:latin typeface="Calibri" panose="020F0502020204030204" pitchFamily="34" charset="0"/>
                <a:ea typeface="Calibri" panose="020F0502020204030204" pitchFamily="34" charset="0"/>
                <a:cs typeface="B Titr" panose="00000700000000000000" pitchFamily="2" charset="-78"/>
              </a:rPr>
              <a:t>جوهر و هسته مرکزی اربعین را شکل داده و آن را به یک جامعه بهشتی در زمانۀ سکولار امروز تبدیل می‌کند، همین وجود یک ما از من‌های </a:t>
            </a:r>
            <a:r>
              <a:rPr lang="ar-SA" sz="1800" dirty="0" smtClean="0">
                <a:latin typeface="Calibri" panose="020F0502020204030204" pitchFamily="34" charset="0"/>
                <a:ea typeface="Calibri" panose="020F0502020204030204" pitchFamily="34" charset="0"/>
                <a:cs typeface="B Titr" panose="00000700000000000000" pitchFamily="2" charset="-78"/>
              </a:rPr>
              <a:t>مختلف </a:t>
            </a:r>
            <a:r>
              <a:rPr lang="ar-SA" sz="1800" dirty="0">
                <a:latin typeface="Calibri" panose="020F0502020204030204" pitchFamily="34" charset="0"/>
                <a:ea typeface="Calibri" panose="020F0502020204030204" pitchFamily="34" charset="0"/>
                <a:cs typeface="B Titr" panose="00000700000000000000" pitchFamily="2" charset="-78"/>
              </a:rPr>
              <a:t>فرهنگی، و دینی بر محور یک هدف متعالی و محبوب است</a:t>
            </a:r>
            <a:r>
              <a:rPr lang="ar-SA" sz="1800" dirty="0" smtClean="0">
                <a:latin typeface="Calibri" panose="020F0502020204030204" pitchFamily="34" charset="0"/>
                <a:ea typeface="Calibri" panose="020F0502020204030204" pitchFamily="34" charset="0"/>
                <a:cs typeface="B Titr" panose="00000700000000000000" pitchFamily="2" charset="-78"/>
              </a:rPr>
              <a:t>.</a:t>
            </a:r>
            <a:endParaRPr lang="fa-IR" sz="1800" dirty="0" smtClean="0">
              <a:latin typeface="Calibri" panose="020F0502020204030204" pitchFamily="34" charset="0"/>
              <a:ea typeface="Calibri" panose="020F0502020204030204" pitchFamily="34" charset="0"/>
              <a:cs typeface="B Titr" panose="00000700000000000000" pitchFamily="2" charset="-78"/>
            </a:endParaRPr>
          </a:p>
          <a:p>
            <a:pPr marL="0" algn="just">
              <a:lnSpc>
                <a:spcPct val="107000"/>
              </a:lnSpc>
              <a:spcBef>
                <a:spcPts val="0"/>
              </a:spcBef>
              <a:spcAft>
                <a:spcPts val="800"/>
              </a:spcAft>
              <a:buFont typeface="Wingdings" panose="05000000000000000000" pitchFamily="2" charset="2"/>
              <a:buChar char="q"/>
            </a:pPr>
            <a:r>
              <a:rPr lang="ar-SA" sz="1800" dirty="0">
                <a:latin typeface="Calibri" panose="020F0502020204030204" pitchFamily="34" charset="0"/>
                <a:ea typeface="Calibri" panose="020F0502020204030204" pitchFamily="34" charset="0"/>
                <a:cs typeface="B Titr" panose="00000700000000000000" pitchFamily="2" charset="-78"/>
              </a:rPr>
              <a:t>همه من</a:t>
            </a:r>
            <a:r>
              <a:rPr lang="ar-SA" sz="1800" dirty="0">
                <a:ea typeface="Calibri" panose="020F0502020204030204" pitchFamily="34" charset="0"/>
                <a:cs typeface="B Titr" panose="00000700000000000000" pitchFamily="2" charset="-78"/>
              </a:rPr>
              <a:t>­</a:t>
            </a:r>
            <a:r>
              <a:rPr lang="ar-SA" sz="1800" dirty="0">
                <a:latin typeface="Calibri" panose="020F0502020204030204" pitchFamily="34" charset="0"/>
                <a:ea typeface="Calibri" panose="020F0502020204030204" pitchFamily="34" charset="0"/>
                <a:cs typeface="B Titr" panose="00000700000000000000" pitchFamily="2" charset="-78"/>
              </a:rPr>
              <a:t>ها و منیت‌های سِفلی در پرتو نور حسینی به یک ما و بلکه به یک منِ کُلّی و عِلوی تبدیل </a:t>
            </a:r>
            <a:r>
              <a:rPr lang="ar-SA" sz="1800" dirty="0" smtClean="0">
                <a:latin typeface="Calibri" panose="020F0502020204030204" pitchFamily="34" charset="0"/>
                <a:ea typeface="Calibri" panose="020F0502020204030204" pitchFamily="34" charset="0"/>
                <a:cs typeface="B Titr" panose="00000700000000000000" pitchFamily="2" charset="-78"/>
              </a:rPr>
              <a:t>می‌شوند</a:t>
            </a:r>
            <a:r>
              <a:rPr lang="fa-IR" sz="1800" dirty="0" smtClean="0">
                <a:latin typeface="Calibri" panose="020F0502020204030204" pitchFamily="34" charset="0"/>
                <a:ea typeface="Calibri" panose="020F0502020204030204" pitchFamily="34" charset="0"/>
                <a:cs typeface="B Titr" panose="00000700000000000000" pitchFamily="2" charset="-78"/>
              </a:rPr>
              <a:t>. </a:t>
            </a:r>
            <a:r>
              <a:rPr lang="ar-SA" sz="1800" dirty="0" smtClean="0">
                <a:latin typeface="Calibri" panose="020F0502020204030204" pitchFamily="34" charset="0"/>
                <a:ea typeface="Calibri" panose="020F0502020204030204" pitchFamily="34" charset="0"/>
                <a:cs typeface="B Titr" panose="00000700000000000000" pitchFamily="2" charset="-78"/>
              </a:rPr>
              <a:t>ادیان </a:t>
            </a:r>
            <a:r>
              <a:rPr lang="ar-SA" sz="1800" dirty="0">
                <a:latin typeface="Calibri" panose="020F0502020204030204" pitchFamily="34" charset="0"/>
                <a:ea typeface="Calibri" panose="020F0502020204030204" pitchFamily="34" charset="0"/>
                <a:cs typeface="B Titr" panose="00000700000000000000" pitchFamily="2" charset="-78"/>
              </a:rPr>
              <a:t>مذاهب و قومیتهای مختلف با توجه به محبت و دلسوزی نسبت به مظلومیت حضرت اباعبدالله وارد این جامعه شده و بر اساس همین معنا نیز با دیگران ارتباط بر قرار میکنند. </a:t>
            </a:r>
            <a:r>
              <a:rPr lang="ar-SA" sz="1800" b="1" dirty="0">
                <a:latin typeface="Calibri" panose="020F0502020204030204" pitchFamily="34" charset="0"/>
                <a:ea typeface="Calibri" panose="020F0502020204030204" pitchFamily="34" charset="0"/>
                <a:cs typeface="B Titr" panose="00000700000000000000" pitchFamily="2" charset="-78"/>
              </a:rPr>
              <a:t>لذا </a:t>
            </a:r>
            <a:r>
              <a:rPr lang="fa-IR" sz="1800" b="1" dirty="0">
                <a:latin typeface="Calibri" panose="020F0502020204030204" pitchFamily="34" charset="0"/>
                <a:ea typeface="Calibri" panose="020F0502020204030204" pitchFamily="34" charset="0"/>
                <a:cs typeface="B Titr" panose="00000700000000000000" pitchFamily="2" charset="-78"/>
              </a:rPr>
              <a:t>ا</a:t>
            </a:r>
            <a:r>
              <a:rPr lang="ar-SA" sz="1800" b="1" dirty="0">
                <a:latin typeface="Calibri" panose="020F0502020204030204" pitchFamily="34" charset="0"/>
                <a:ea typeface="Calibri" panose="020F0502020204030204" pitchFamily="34" charset="0"/>
                <a:cs typeface="B Titr" panose="00000700000000000000" pitchFamily="2" charset="-78"/>
              </a:rPr>
              <a:t>ربعین </a:t>
            </a:r>
            <a:r>
              <a:rPr lang="fa-IR" sz="1800" b="1" dirty="0" smtClean="0">
                <a:latin typeface="Calibri" panose="020F0502020204030204" pitchFamily="34" charset="0"/>
                <a:ea typeface="Calibri" panose="020F0502020204030204" pitchFamily="34" charset="0"/>
                <a:cs typeface="B Titr" panose="00000700000000000000" pitchFamily="2" charset="-78"/>
              </a:rPr>
              <a:t>از </a:t>
            </a:r>
            <a:r>
              <a:rPr lang="fa-IR" sz="1800" b="1" dirty="0">
                <a:latin typeface="Calibri" panose="020F0502020204030204" pitchFamily="34" charset="0"/>
                <a:ea typeface="Calibri" panose="020F0502020204030204" pitchFamily="34" charset="0"/>
                <a:cs typeface="B Titr" panose="00000700000000000000" pitchFamily="2" charset="-78"/>
              </a:rPr>
              <a:t>منظر رسانش </a:t>
            </a:r>
            <a:r>
              <a:rPr lang="ar-SA" sz="1800" b="1" dirty="0">
                <a:latin typeface="Calibri" panose="020F0502020204030204" pitchFamily="34" charset="0"/>
                <a:ea typeface="Calibri" panose="020F0502020204030204" pitchFamily="34" charset="0"/>
                <a:cs typeface="B Titr" panose="00000700000000000000" pitchFamily="2" charset="-78"/>
              </a:rPr>
              <a:t>صرفا یک موضوع عراقی شیعی یا اسلامی </a:t>
            </a:r>
            <a:r>
              <a:rPr lang="fa-IR" sz="1800" b="1" dirty="0">
                <a:latin typeface="Calibri" panose="020F0502020204030204" pitchFamily="34" charset="0"/>
                <a:ea typeface="Calibri" panose="020F0502020204030204" pitchFamily="34" charset="0"/>
                <a:cs typeface="B Titr" panose="00000700000000000000" pitchFamily="2" charset="-78"/>
              </a:rPr>
              <a:t>نیست</a:t>
            </a:r>
            <a:r>
              <a:rPr lang="ar-SA" sz="1800" b="1" dirty="0">
                <a:latin typeface="Calibri" panose="020F0502020204030204" pitchFamily="34" charset="0"/>
                <a:ea typeface="Calibri" panose="020F0502020204030204" pitchFamily="34" charset="0"/>
                <a:cs typeface="B Titr" panose="00000700000000000000" pitchFamily="2" charset="-78"/>
              </a:rPr>
              <a:t>. </a:t>
            </a:r>
            <a:endParaRPr lang="fa-IR" sz="1800" b="1" dirty="0">
              <a:latin typeface="Calibri" panose="020F0502020204030204" pitchFamily="34" charset="0"/>
              <a:ea typeface="Calibri" panose="020F0502020204030204" pitchFamily="34" charset="0"/>
              <a:cs typeface="B Titr" panose="00000700000000000000" pitchFamily="2" charset="-78"/>
            </a:endParaRPr>
          </a:p>
          <a:p>
            <a:pPr marL="0" algn="just">
              <a:lnSpc>
                <a:spcPct val="107000"/>
              </a:lnSpc>
              <a:spcBef>
                <a:spcPts val="0"/>
              </a:spcBef>
              <a:spcAft>
                <a:spcPts val="800"/>
              </a:spcAft>
              <a:buFont typeface="Wingdings" panose="05000000000000000000" pitchFamily="2" charset="2"/>
              <a:buChar char="q"/>
            </a:pPr>
            <a:endParaRPr lang="en-US" sz="1800" dirty="0">
              <a:latin typeface="Calibri" panose="020F0502020204030204" pitchFamily="34" charset="0"/>
              <a:ea typeface="Calibri" panose="020F0502020204030204" pitchFamily="34" charset="0"/>
              <a:cs typeface="B Titr" panose="00000700000000000000" pitchFamily="2" charset="-78"/>
            </a:endParaRPr>
          </a:p>
          <a:p>
            <a:pPr algn="just">
              <a:lnSpc>
                <a:spcPct val="107000"/>
              </a:lnSpc>
              <a:spcBef>
                <a:spcPts val="0"/>
              </a:spcBef>
              <a:spcAft>
                <a:spcPts val="800"/>
              </a:spcAft>
              <a:buFont typeface="Wingdings" panose="05000000000000000000" pitchFamily="2" charset="2"/>
              <a:buChar char="q"/>
            </a:pPr>
            <a:endParaRPr lang="en-US" sz="1800" dirty="0">
              <a:latin typeface="Calibri" panose="020F0502020204030204" pitchFamily="34" charset="0"/>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336012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1_ihu">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ustom 1">
      <a:majorFont>
        <a:latin typeface="Calibri"/>
        <a:ea typeface=""/>
        <a:cs typeface="B Zar"/>
      </a:majorFont>
      <a:minorFont>
        <a:latin typeface="Calibri"/>
        <a:ea typeface=""/>
        <a:cs typeface="B Tit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2_0 had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هادی">
      <a:majorFont>
        <a:latin typeface="Times New Roman"/>
        <a:ea typeface=""/>
        <a:cs typeface="B Titr"/>
      </a:majorFont>
      <a:minorFont>
        <a:latin typeface="Times New Roman"/>
        <a:ea typeface=""/>
        <a:cs typeface="B Tit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1.xml><?xml version="1.0" encoding="utf-8"?>
<a:theme xmlns:a="http://schemas.openxmlformats.org/drawingml/2006/main" name="3_0 had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هادی">
      <a:majorFont>
        <a:latin typeface="Times New Roman"/>
        <a:ea typeface=""/>
        <a:cs typeface="B Titr"/>
      </a:majorFont>
      <a:minorFont>
        <a:latin typeface="Times New Roman"/>
        <a:ea typeface=""/>
        <a:cs typeface="B Tit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0 had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هادی">
      <a:majorFont>
        <a:latin typeface="Times New Roman"/>
        <a:ea typeface=""/>
        <a:cs typeface="B Titr"/>
      </a:majorFont>
      <a:minorFont>
        <a:latin typeface="Times New Roman"/>
        <a:ea typeface=""/>
        <a:cs typeface="B Tit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2_IHU">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ustom 1">
      <a:majorFont>
        <a:latin typeface="Calibri"/>
        <a:ea typeface=""/>
        <a:cs typeface="B Zar"/>
      </a:majorFont>
      <a:minorFont>
        <a:latin typeface="Calibri"/>
        <a:ea typeface=""/>
        <a:cs typeface="B Tit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3_IHU">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ustom 1">
      <a:majorFont>
        <a:latin typeface="Calibri"/>
        <a:ea typeface=""/>
        <a:cs typeface="B Zar"/>
      </a:majorFont>
      <a:minorFont>
        <a:latin typeface="Calibri"/>
        <a:ea typeface=""/>
        <a:cs typeface="B Tit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1_0 had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هادی">
      <a:majorFont>
        <a:latin typeface="Times New Roman"/>
        <a:ea typeface=""/>
        <a:cs typeface="B Titr"/>
      </a:majorFont>
      <a:minorFont>
        <a:latin typeface="Times New Roman"/>
        <a:ea typeface=""/>
        <a:cs typeface="B Tit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5_0 had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هادی">
      <a:majorFont>
        <a:latin typeface="Times New Roman"/>
        <a:ea typeface=""/>
        <a:cs typeface="B Titr"/>
      </a:majorFont>
      <a:minorFont>
        <a:latin typeface="Times New Roman"/>
        <a:ea typeface=""/>
        <a:cs typeface="B Tit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12_ihu">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ustom 1">
      <a:majorFont>
        <a:latin typeface="Calibri"/>
        <a:ea typeface=""/>
        <a:cs typeface="B Zar"/>
      </a:majorFont>
      <a:minorFont>
        <a:latin typeface="Calibri"/>
        <a:ea typeface=""/>
        <a:cs typeface="B Tit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4604</TotalTime>
  <Words>2349</Words>
  <Application>Microsoft Office PowerPoint</Application>
  <PresentationFormat>On-screen Show (4:3)</PresentationFormat>
  <Paragraphs>81</Paragraphs>
  <Slides>11</Slides>
  <Notes>9</Notes>
  <HiddenSlides>0</HiddenSlides>
  <MMClips>0</MMClips>
  <ScaleCrop>false</ScaleCrop>
  <HeadingPairs>
    <vt:vector size="6" baseType="variant">
      <vt:variant>
        <vt:lpstr>Fonts Used</vt:lpstr>
      </vt:variant>
      <vt:variant>
        <vt:i4>13</vt:i4>
      </vt:variant>
      <vt:variant>
        <vt:lpstr>Theme</vt:lpstr>
      </vt:variant>
      <vt:variant>
        <vt:i4>11</vt:i4>
      </vt:variant>
      <vt:variant>
        <vt:lpstr>Slide Titles</vt:lpstr>
      </vt:variant>
      <vt:variant>
        <vt:i4>11</vt:i4>
      </vt:variant>
    </vt:vector>
  </HeadingPairs>
  <TitlesOfParts>
    <vt:vector size="35" baseType="lpstr">
      <vt:lpstr>Arial</vt:lpstr>
      <vt:lpstr>B Lotus</vt:lpstr>
      <vt:lpstr>B Mitra</vt:lpstr>
      <vt:lpstr>B Titr</vt:lpstr>
      <vt:lpstr>B Zar</vt:lpstr>
      <vt:lpstr>Calibri</vt:lpstr>
      <vt:lpstr>Calibri Light</vt:lpstr>
      <vt:lpstr>Tahoma</vt:lpstr>
      <vt:lpstr>Times New Roman</vt:lpstr>
      <vt:lpstr>Verdana</vt:lpstr>
      <vt:lpstr>Wingdings</vt:lpstr>
      <vt:lpstr>Wingdings 2</vt:lpstr>
      <vt:lpstr>Wingdings 3</vt:lpstr>
      <vt:lpstr>11_ihu</vt:lpstr>
      <vt:lpstr>2_Office Theme</vt:lpstr>
      <vt:lpstr>0 hadi</vt:lpstr>
      <vt:lpstr>2_IHU</vt:lpstr>
      <vt:lpstr>3_IHU</vt:lpstr>
      <vt:lpstr>1_0 hadi</vt:lpstr>
      <vt:lpstr>5_0 hadi</vt:lpstr>
      <vt:lpstr>12_ihu</vt:lpstr>
      <vt:lpstr>3_Office Theme</vt:lpstr>
      <vt:lpstr>2_0 hadi</vt:lpstr>
      <vt:lpstr>3_0 hadi</vt:lpstr>
      <vt:lpstr>آموزه های فرهنگی تمدنی رسانه- زیارت اربعین به مثابه میراث ماندگار حضرت زینب سلام الله علیها </vt:lpstr>
      <vt:lpstr>PowerPoint Presentation</vt:lpstr>
      <vt:lpstr>مقدمه</vt:lpstr>
      <vt:lpstr>مقدمه</vt:lpstr>
      <vt:lpstr>PowerPoint Presentation</vt:lpstr>
      <vt:lpstr>امکان سنجی رسانه انگاری اربعین</vt:lpstr>
      <vt:lpstr>رسانه های خاص دینی</vt:lpstr>
      <vt:lpstr>خودرسانه بودن اربعین</vt:lpstr>
      <vt:lpstr>استعاره امت در توصیف راهپمایی اربعین</vt:lpstr>
      <vt:lpstr>کارکرد امت سازی رسانه زیارت اربعین</vt:lpstr>
      <vt:lpstr>نتیجه گیری</vt:lpstr>
    </vt:vector>
  </TitlesOfParts>
  <Company>PARANDCO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PARAND</dc:creator>
  <cp:lastModifiedBy>Windows User</cp:lastModifiedBy>
  <cp:revision>288</cp:revision>
  <dcterms:created xsi:type="dcterms:W3CDTF">2014-11-21T19:57:27Z</dcterms:created>
  <dcterms:modified xsi:type="dcterms:W3CDTF">2017-10-31T07:06:55Z</dcterms:modified>
</cp:coreProperties>
</file>